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theme/theme4.xml" ContentType="application/vnd.openxmlformats-officedocument.theme+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551" r:id="rId4"/>
    <p:sldMasterId id="2147484586" r:id="rId5"/>
    <p:sldMasterId id="2147484609" r:id="rId6"/>
    <p:sldMasterId id="2147484650" r:id="rId7"/>
    <p:sldMasterId id="2147484678" r:id="rId8"/>
  </p:sldMasterIdLst>
  <p:notesMasterIdLst>
    <p:notesMasterId r:id="rId18"/>
  </p:notesMasterIdLst>
  <p:handoutMasterIdLst>
    <p:handoutMasterId r:id="rId19"/>
  </p:handoutMasterIdLst>
  <p:sldIdLst>
    <p:sldId id="1641" r:id="rId9"/>
    <p:sldId id="2076137346" r:id="rId10"/>
    <p:sldId id="2076137223" r:id="rId11"/>
    <p:sldId id="2076137347" r:id="rId12"/>
    <p:sldId id="1663" r:id="rId13"/>
    <p:sldId id="3314" r:id="rId14"/>
    <p:sldId id="1675" r:id="rId15"/>
    <p:sldId id="1677" r:id="rId16"/>
    <p:sldId id="1680" r:id="rId1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 1" id="{6290A1E8-AFB8-3548-8B68-764E854A696A}">
          <p14:sldIdLst>
            <p14:sldId id="1641"/>
          </p14:sldIdLst>
        </p14:section>
        <p14:section name="QDK" id="{BF039380-780A-4FAF-B760-C21956754145}">
          <p14:sldIdLst>
            <p14:sldId id="2076137346"/>
            <p14:sldId id="2076137223"/>
            <p14:sldId id="2076137347"/>
          </p14:sldIdLst>
        </p14:section>
        <p14:section name="Basic concepts" id="{40B2B39E-9CDC-46B4-8BD3-EC8784DB9ACA}">
          <p14:sldIdLst>
            <p14:sldId id="1663"/>
            <p14:sldId id="3314"/>
            <p14:sldId id="1675"/>
            <p14:sldId id="1677"/>
            <p14:sldId id="168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 id="4" name="Angela Powell" initials="AP" lastIdx="9" clrIdx="4">
    <p:extLst>
      <p:ext uri="{19B8F6BF-5375-455C-9EA6-DF929625EA0E}">
        <p15:presenceInfo xmlns:p15="http://schemas.microsoft.com/office/powerpoint/2012/main" userId="cf7d67635d593fc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ADB"/>
    <a:srgbClr val="243A5E"/>
    <a:srgbClr val="FEFBF6"/>
    <a:srgbClr val="5E84C2"/>
    <a:srgbClr val="3B2E58"/>
    <a:srgbClr val="DAC2F3"/>
    <a:srgbClr val="6B2929"/>
    <a:srgbClr val="FFFFFF"/>
    <a:srgbClr val="737373"/>
    <a:srgbClr val="FFFAF0"/>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D5837C-DD76-4931-B465-3BF55279FDCB}" v="55" dt="2020-06-08T05:42:06.0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4" autoAdjust="0"/>
    <p:restoredTop sz="44857" autoAdjust="0"/>
  </p:normalViewPr>
  <p:slideViewPr>
    <p:cSldViewPr snapToGrid="0">
      <p:cViewPr varScale="1">
        <p:scale>
          <a:sx n="38" d="100"/>
          <a:sy n="38" d="100"/>
        </p:scale>
        <p:origin x="2592" y="43"/>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theme" Target="theme/theme1.xml"/><Relationship Id="rId10" Type="http://schemas.openxmlformats.org/officeDocument/2006/relationships/slide" Target="slides/slide2.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A5FDB7B-8DB8-4A3A-95C8-7102BBC9A9E1}" type="datetime8">
              <a:rPr lang="en-US" smtClean="0">
                <a:latin typeface="Segoe UI" pitchFamily="34" charset="0"/>
              </a:rPr>
              <a:t>8/21/2021 7:13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CE60099-03E7-4FA1-8A7F-E6E6CFB0F855}" type="datetime8">
              <a:rPr lang="en-US" smtClean="0"/>
              <a:t>8/21/2021 7:13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dt="0"/>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take a look at the quantum software development process and the tools Microsoft Quantum Development Kit offers for it, which are all going to be shown in the demo</a:t>
            </a:r>
          </a:p>
          <a:p>
            <a:endParaRPr lang="en-US"/>
          </a:p>
          <a:p>
            <a:r>
              <a:rPr lang="en-US"/>
              <a:t>The first thing of note about quantum software is that quantum programs don’t exist in a vacuum; they are typically parts of hybrid workflows that combine classical software and tools with using quantum computers to accelerate solving specific sub-problems that are well-suited for quantum computing. </a:t>
            </a:r>
          </a:p>
          <a:p>
            <a:r>
              <a:rPr lang="en-US"/>
              <a:t>(slide advance)</a:t>
            </a:r>
          </a:p>
          <a:p>
            <a:r>
              <a:rPr lang="en-US"/>
              <a:t>The tools you use for quantum software development are going to be a mix of familiar and new.</a:t>
            </a:r>
          </a:p>
          <a:p>
            <a:r>
              <a:rPr lang="en-US"/>
              <a:t>- When you write quantum code in Q#, our programming language, you use Visual Studio or Visual Studio Code – editors that you use daily anyways.</a:t>
            </a:r>
          </a:p>
          <a:p>
            <a:r>
              <a:rPr lang="en-US"/>
              <a:t>- Quantum libraries that are part of the Quantum Development Kit help you keep your code high-level, doing a lot of heavy lifting in implementation for you so that you can focus on the logic of your algorithms. </a:t>
            </a:r>
          </a:p>
          <a:p>
            <a:r>
              <a:rPr lang="en-US"/>
              <a:t>- Quantum-specific tools integrate with existing tools to take advantage of everything classical computing achieved in the past 70 years; in our demo I’ll show how to run Q# programs from Python and use a lot of power tools implemented in Python</a:t>
            </a:r>
          </a:p>
          <a:p>
            <a:r>
              <a:rPr lang="en-US"/>
              <a:t>- Some tools are very specific for quantum computing. Once you’ve written your program, you’ll want to use simulators – classical programs that simulate the behavior of a quantum system, so that you can run a small instance of your program and see what it does without actual hardware access. The simulators are limited in the size of the program they can simulate, so to get actual quantum advantage you’ll need quantum hardware</a:t>
            </a:r>
          </a:p>
          <a:p>
            <a:r>
              <a:rPr lang="en-US"/>
              <a:t>- And to figure out whether your program can run on existing hardware, you can use resource estimators to tell you how many qubits you need and how long your program will take</a:t>
            </a:r>
          </a:p>
          <a:p>
            <a:r>
              <a:rPr lang="en-US"/>
              <a:t>- Finally, once you’ve estimated that your program should fit on hardware, you go to Azure Quantum and run it. </a:t>
            </a:r>
          </a:p>
          <a:p>
            <a:endParaRPr lang="en-US"/>
          </a:p>
          <a:p>
            <a:r>
              <a:rPr lang="en-US"/>
              <a:t>You can do all these steps, including running on different hardware targets, with the exact same code without modifying it. This also makes sure that the research you do, the software you develop today stays relevant in the future even if the underlying hardware evolves and matures, and possibly changes to a completely different physical principle.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8/21/2021 7:13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69266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defTabSz="931774">
              <a:defRPr/>
            </a:pPr>
            <a:r>
              <a:rPr lang="en-US">
                <a:latin typeface="Arial" panose="020B0604020202020204" pitchFamily="34" charset="0"/>
              </a:rPr>
              <a:t>To help you get started on your quantum journey, we’ve launched the QDK </a:t>
            </a:r>
          </a:p>
          <a:p>
            <a:pPr marL="171450" indent="-171450" defTabSz="931774">
              <a:buFontTx/>
              <a:buChar char="-"/>
              <a:defRPr/>
            </a:pPr>
            <a:r>
              <a:rPr lang="en-US">
                <a:latin typeface="Arial" panose="020B0604020202020204" pitchFamily="34" charset="0"/>
              </a:rPr>
              <a:t>Best programming environment for developing algorithms for scalable quantum computers.   10’s of k’s of people have downloaded these tools from all over the world. It’s designed for programmers by world class SW engineers.</a:t>
            </a:r>
          </a:p>
          <a:p>
            <a:pPr marL="171450" indent="-171450" defTabSz="931774">
              <a:buFontTx/>
              <a:buChar char="-"/>
              <a:defRPr/>
            </a:pPr>
            <a:r>
              <a:rPr lang="en-US">
                <a:latin typeface="Arial" panose="020B0604020202020204" pitchFamily="34" charset="0"/>
              </a:rPr>
              <a:t>Q# is a new native programming language. To have write durable scalable code and </a:t>
            </a:r>
            <a:r>
              <a:rPr lang="en-US" sz="882" kern="1200">
                <a:solidFill>
                  <a:schemeClr val="tx1"/>
                </a:solidFill>
                <a:effectLst/>
                <a:latin typeface="Segoe UI Light" pitchFamily="34" charset="0"/>
                <a:ea typeface="+mn-ea"/>
                <a:cs typeface="+mn-cs"/>
              </a:rPr>
              <a:t>express the constructs you need for quantum, much better to define a new language.</a:t>
            </a:r>
            <a:endParaRPr lang="en-US">
              <a:latin typeface="Arial" panose="020B0604020202020204" pitchFamily="34" charset="0"/>
            </a:endParaRPr>
          </a:p>
          <a:p>
            <a:pPr marL="171450" indent="-171450" defTabSz="931774">
              <a:buFontTx/>
              <a:buChar char="-"/>
              <a:defRPr/>
            </a:pPr>
            <a:r>
              <a:rPr lang="en-US">
                <a:latin typeface="Arial" panose="020B0604020202020204" pitchFamily="34" charset="0"/>
              </a:rPr>
              <a:t>Rich set of dev tools – all of the productivity tools that you would expect, including rich quantum debugging functionality</a:t>
            </a:r>
          </a:p>
          <a:p>
            <a:pPr marL="171450" indent="-171450" defTabSz="931774">
              <a:buFontTx/>
              <a:buChar char="-"/>
              <a:defRPr/>
            </a:pPr>
            <a:r>
              <a:rPr lang="en-US">
                <a:latin typeface="Arial" panose="020B0604020202020204" pitchFamily="34" charset="0"/>
              </a:rPr>
              <a:t>It ships with a suite of simulators – local simulator limited only by the capabilities of your dev environment.  Much better to inspect the state and debut on a simulator. and a quantum trace simulator that lets you profile your code and know the runtime and see what’s consuming the resources.  Look at what’s consuming the resources and work to bring </a:t>
            </a:r>
            <a:r>
              <a:rPr lang="en-US" err="1">
                <a:latin typeface="Arial" panose="020B0604020202020204" pitchFamily="34" charset="0"/>
              </a:rPr>
              <a:t>th</a:t>
            </a:r>
            <a:r>
              <a:rPr lang="en-US">
                <a:latin typeface="Arial" panose="020B0604020202020204" pitchFamily="34" charset="0"/>
              </a:rPr>
              <a:t> runtimes down.  </a:t>
            </a:r>
          </a:p>
          <a:p>
            <a:pPr marL="171450" marR="0" lvl="0" indent="-171450" algn="l" defTabSz="931774" rtl="0" eaLnBrk="1" fontAlgn="auto" latinLnBrk="0" hangingPunct="1">
              <a:lnSpc>
                <a:spcPct val="90000"/>
              </a:lnSpc>
              <a:spcBef>
                <a:spcPts val="0"/>
              </a:spcBef>
              <a:spcAft>
                <a:spcPts val="333"/>
              </a:spcAft>
              <a:buClrTx/>
              <a:buSzTx/>
              <a:buFontTx/>
              <a:buChar char="-"/>
              <a:tabLst/>
              <a:defRPr/>
            </a:pPr>
            <a:r>
              <a:rPr lang="en-US">
                <a:latin typeface="Arial" panose="020B0604020202020204" pitchFamily="34" charset="0"/>
              </a:rPr>
              <a:t>And lastly it comes with all of the building blocks you need to create quantum algorithms. </a:t>
            </a:r>
            <a:r>
              <a:rPr lang="en-US" b="0">
                <a:latin typeface="Arial" panose="020B0604020202020204" pitchFamily="34" charset="0"/>
              </a:rPr>
              <a:t>All of the building blocks that you need to build quantum algorithms, like our new chemistry library with an integration with leading chemical tools, machine learning, and optimization</a:t>
            </a:r>
            <a:r>
              <a:rPr lang="nl-NL" b="0">
                <a:latin typeface="Arial" panose="020B0604020202020204" pitchFamily="34" charset="0"/>
              </a:rPr>
              <a:t>.  These </a:t>
            </a:r>
            <a:r>
              <a:rPr lang="en-US">
                <a:latin typeface="Arial" panose="020B0604020202020204" pitchFamily="34" charset="0"/>
              </a:rPr>
              <a:t>building blocks are open source so you can incorporate them into your code.</a:t>
            </a:r>
          </a:p>
          <a:p>
            <a:pPr marL="171450" indent="-171450" defTabSz="931774">
              <a:buFontTx/>
              <a:buChar char="-"/>
              <a:defRPr/>
            </a:pPr>
            <a:r>
              <a:rPr lang="en-US">
                <a:latin typeface="Arial" panose="020B0604020202020204" pitchFamily="34" charset="0"/>
              </a:rPr>
              <a:t>This Is all freely available on our website and this summer we launched a set of quantum katas or learning modules to help you get started quickly.</a:t>
            </a:r>
          </a:p>
          <a:p>
            <a:pPr marL="171450" indent="-171450" defTabSz="931774">
              <a:buFontTx/>
              <a:buChar char="-"/>
              <a:defRPr/>
            </a:pPr>
            <a:endParaRPr lang="en-US">
              <a:latin typeface="Arial" panose="020B0604020202020204" pitchFamily="34" charset="0"/>
            </a:endParaRPr>
          </a:p>
          <a:p>
            <a:r>
              <a:rPr lang="en-US" sz="2800"/>
              <a:t>October: Language server support for Visual Studio and Visual Studio code extensions.</a:t>
            </a:r>
          </a:p>
          <a:p>
            <a:pPr>
              <a:spcBef>
                <a:spcPts val="2000"/>
              </a:spcBef>
            </a:pPr>
            <a:r>
              <a:rPr lang="en-US" sz="2800"/>
              <a:t>Yesterday: Python host in addition to C# and other .NET hosts</a:t>
            </a:r>
          </a:p>
          <a:p>
            <a:pPr lvl="1"/>
            <a:r>
              <a:rPr lang="en-US" sz="2400"/>
              <a:t>Python is one of the most popular programming languages, a major language in technologies that are targets for quantum computing, and a major language of research. </a:t>
            </a:r>
          </a:p>
          <a:p>
            <a:pPr>
              <a:spcBef>
                <a:spcPts val="2000"/>
              </a:spcBef>
            </a:pPr>
            <a:r>
              <a:rPr lang="en-US" sz="2800" err="1"/>
              <a:t>Jupyter</a:t>
            </a:r>
            <a:r>
              <a:rPr lang="en-US" sz="2800"/>
              <a:t> Notebook support for learning and publishing</a:t>
            </a:r>
          </a:p>
          <a:p>
            <a:pPr lvl="1"/>
            <a:r>
              <a:rPr lang="en-US" sz="2400"/>
              <a:t>Both </a:t>
            </a:r>
            <a:r>
              <a:rPr lang="en-US" sz="2400" err="1"/>
              <a:t>iPython</a:t>
            </a:r>
            <a:r>
              <a:rPr lang="en-US" sz="2400"/>
              <a:t> and new </a:t>
            </a:r>
            <a:r>
              <a:rPr lang="en-US" sz="2400" err="1"/>
              <a:t>iQsharp</a:t>
            </a:r>
            <a:r>
              <a:rPr lang="en-US" sz="2400"/>
              <a:t> </a:t>
            </a:r>
            <a:r>
              <a:rPr lang="en-US" sz="2400" err="1"/>
              <a:t>Jupyter</a:t>
            </a:r>
            <a:r>
              <a:rPr lang="en-US" sz="2400"/>
              <a:t> kernels</a:t>
            </a:r>
          </a:p>
          <a:p>
            <a:pPr lvl="1"/>
            <a:endParaRPr lang="en-US" sz="2400"/>
          </a:p>
          <a:p>
            <a:pPr rtl="0" eaLnBrk="1" latinLnBrk="0" hangingPunct="1"/>
            <a:r>
              <a:rPr lang="en-US" sz="882" kern="1200">
                <a:solidFill>
                  <a:schemeClr val="tx1"/>
                </a:solidFill>
                <a:effectLst/>
                <a:latin typeface="Segoe UI" panose="020B0502040204020203" pitchFamily="34" charset="0"/>
                <a:ea typeface="+mn-ea"/>
                <a:cs typeface="+mn-cs"/>
              </a:rPr>
              <a:t>Q# is Microsoft’s quantum programming language, designed from the ground up specifically to abstract quantum concepts and create a language for quantum computers that is powerful and easy to use.</a:t>
            </a:r>
            <a:endParaRPr lang="en-US">
              <a:effectLst/>
            </a:endParaRPr>
          </a:p>
          <a:p>
            <a:pPr rtl="0" eaLnBrk="1" latinLnBrk="0" hangingPunct="1"/>
            <a:r>
              <a:rPr lang="en-US" sz="882" kern="1200">
                <a:solidFill>
                  <a:schemeClr val="tx1"/>
                </a:solidFill>
                <a:effectLst/>
                <a:latin typeface="Segoe UI" panose="020B0502040204020203" pitchFamily="34" charset="0"/>
                <a:ea typeface="+mn-ea"/>
                <a:cs typeface="+mn-cs"/>
              </a:rPr>
              <a:t>With Q#, we moved away from thinking about circuits into thinking about algorithms. When developing any software application today, you don’t start thinking about assembly language, you start with a great set of libraries and frameworks to develop your algorithm. We wanted to bring this same usability to developing quantum applications.</a:t>
            </a:r>
            <a:endParaRPr lang="en-US">
              <a:effectLst/>
            </a:endParaRPr>
          </a:p>
          <a:p>
            <a:pPr rtl="0" eaLnBrk="1" latinLnBrk="0" hangingPunct="1"/>
            <a:r>
              <a:rPr lang="en-US" sz="882" kern="1200">
                <a:solidFill>
                  <a:schemeClr val="tx1"/>
                </a:solidFill>
                <a:effectLst/>
                <a:latin typeface="Segoe UI" panose="020B0502040204020203" pitchFamily="34" charset="0"/>
                <a:ea typeface="+mn-ea"/>
                <a:cs typeface="+mn-cs"/>
              </a:rPr>
              <a:t>We wanted to create Q# so that it was less specific to a domain or problem, and instead a global quantum programming language.</a:t>
            </a:r>
            <a:endParaRPr lang="en-US">
              <a:effectLst/>
            </a:endParaRPr>
          </a:p>
          <a:p>
            <a:pPr rtl="0" eaLnBrk="1" latinLnBrk="0" hangingPunct="1"/>
            <a:endParaRPr lang="en-US" sz="882" kern="1200">
              <a:solidFill>
                <a:schemeClr val="tx1"/>
              </a:solidFill>
              <a:effectLst/>
              <a:latin typeface="Segoe UI" panose="020B0502040204020203" pitchFamily="34" charset="0"/>
              <a:ea typeface="+mn-ea"/>
              <a:cs typeface="+mn-cs"/>
            </a:endParaRPr>
          </a:p>
          <a:p>
            <a:pPr rtl="0" eaLnBrk="1" latinLnBrk="0" hangingPunct="1"/>
            <a:r>
              <a:rPr lang="en-US" sz="882" kern="1200">
                <a:solidFill>
                  <a:schemeClr val="tx1"/>
                </a:solidFill>
                <a:effectLst/>
                <a:latin typeface="Segoe UI" panose="020B0502040204020203" pitchFamily="34" charset="0"/>
                <a:ea typeface="+mn-ea"/>
                <a:cs typeface="+mn-cs"/>
              </a:rPr>
              <a:t>Now that we have this language and the opportunity to develop these algorithms and solve these problems, Q# is elevated by integration with some of the most popular developer tools like Visual Studio &amp; Visual Studio Code. </a:t>
            </a:r>
            <a:endParaRPr lang="en-US">
              <a:effectLst/>
            </a:endParaRPr>
          </a:p>
          <a:p>
            <a:pPr rtl="0" eaLnBrk="1" latinLnBrk="0" hangingPunct="1"/>
            <a:r>
              <a:rPr lang="en-US" sz="882" kern="1200">
                <a:solidFill>
                  <a:schemeClr val="tx1"/>
                </a:solidFill>
                <a:effectLst/>
                <a:latin typeface="Segoe UI" panose="020B0502040204020203" pitchFamily="34" charset="0"/>
                <a:ea typeface="+mn-ea"/>
                <a:cs typeface="+mn-cs"/>
              </a:rPr>
              <a:t>With the announcement of Azure Quantum, Q# has become even more cutting edge. In writing a single Q# application, you will be able to run it on several different quantum systems, without updating a single line of Q# code.</a:t>
            </a:r>
            <a:endParaRPr lang="en-US">
              <a:effectLst/>
            </a:endParaRPr>
          </a:p>
          <a:p>
            <a:pPr rtl="0" eaLnBrk="1" latinLnBrk="0" hangingPunct="1"/>
            <a:r>
              <a:rPr lang="en-US" sz="882" kern="1200">
                <a:solidFill>
                  <a:schemeClr val="tx1"/>
                </a:solidFill>
                <a:effectLst/>
                <a:latin typeface="Segoe UI" panose="020B0502040204020203" pitchFamily="34" charset="0"/>
                <a:ea typeface="+mn-ea"/>
                <a:cs typeface="+mn-cs"/>
              </a:rPr>
              <a:t>In addition to the flexibility we offer today with our multiple hardware and software partners, Q# applications are also future-proofed for the next advances in quantum computing. You can explore quantum development today and be confident that the same programming language will run on the scalable quantum hardware of the future, including Microsoft’s topological system.</a:t>
            </a:r>
            <a:endParaRPr lang="en-US">
              <a:effectLst/>
            </a:endParaRPr>
          </a:p>
          <a:p>
            <a:pPr lvl="1"/>
            <a:endParaRPr lang="en-US" sz="2400"/>
          </a:p>
          <a:p>
            <a:pPr marL="171450" indent="-171450" defTabSz="931774">
              <a:buFontTx/>
              <a:buChar char="-"/>
              <a:defRPr/>
            </a:pPr>
            <a:endParaRPr lang="en-US">
              <a:latin typeface="Arial" panose="020B0604020202020204" pitchFamily="34" charset="0"/>
            </a:endParaRPr>
          </a:p>
        </p:txBody>
      </p:sp>
      <p:sp>
        <p:nvSpPr>
          <p:cNvPr id="4" name="Tijdelijke aanduiding voor dianumm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37DDB4D-C51C-4FC6-8C13-576582F61703}" type="slidenum">
              <a:rPr kumimoji="0" lang="nl-NL" sz="1200" b="0" i="0" u="none" strike="noStrike" kern="1200" cap="none" spc="0" normalizeH="0" baseline="0" noProof="0">
                <a:ln>
                  <a:noFill/>
                </a:ln>
                <a:solidFill>
                  <a:prstClr val="black"/>
                </a:solidFill>
                <a:effectLst/>
                <a:uLnTx/>
                <a:uFillTx/>
                <a:latin typeface="Arial" panose="020B0604020202020204"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70941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139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jpe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5.jpeg"/></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5.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5.xml"/><Relationship Id="rId4" Type="http://schemas.openxmlformats.org/officeDocument/2006/relationships/image" Target="../media/image6.jpe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5.jpeg"/></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5.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6.jpe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2F2F2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2903760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3">
    <p:bg>
      <p:bgPr>
        <a:solidFill>
          <a:srgbClr val="FEFBF6"/>
        </a:solidFill>
        <a:effectLst/>
      </p:bgPr>
    </p:bg>
    <p:spTree>
      <p:nvGrpSpPr>
        <p:cNvPr id="1" name=""/>
        <p:cNvGrpSpPr/>
        <p:nvPr/>
      </p:nvGrpSpPr>
      <p:grpSpPr>
        <a:xfrm>
          <a:off x="0" y="0"/>
          <a:ext cx="0" cy="0"/>
          <a:chOff x="0" y="0"/>
          <a:chExt cx="0" cy="0"/>
        </a:xfrm>
      </p:grpSpPr>
      <p:pic>
        <p:nvPicPr>
          <p:cNvPr id="9" name="Picture 8" descr="A picture containing indoor, food, table, sitting&#10;&#10;Description automatically generated">
            <a:extLst>
              <a:ext uri="{FF2B5EF4-FFF2-40B4-BE49-F238E27FC236}">
                <a16:creationId xmlns:a16="http://schemas.microsoft.com/office/drawing/2014/main" id="{5E7C1628-12B1-9345-9446-6068219681B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314325" y="1633972"/>
            <a:ext cx="3668712" cy="3161480"/>
          </a:xfrm>
          <a:prstGeom prst="rect">
            <a:avLst/>
          </a:prstGeom>
        </p:spPr>
      </p:pic>
      <p:pic>
        <p:nvPicPr>
          <p:cNvPr id="10" name="Picture 9" descr="A picture containing indoor, sitting, table, truck&#10;&#10;Description automatically generated">
            <a:extLst>
              <a:ext uri="{FF2B5EF4-FFF2-40B4-BE49-F238E27FC236}">
                <a16:creationId xmlns:a16="http://schemas.microsoft.com/office/drawing/2014/main" id="{BE7313F0-304D-6145-AF66-BB171C2D1973}"/>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9438" y="1631184"/>
            <a:ext cx="3664537" cy="3164268"/>
          </a:xfrm>
          <a:prstGeom prst="rect">
            <a:avLst/>
          </a:prstGeom>
        </p:spPr>
      </p:pic>
      <p:pic>
        <p:nvPicPr>
          <p:cNvPr id="12" name="Picture 11" descr="A group of people standing in a room&#10;&#10;Description automatically generated">
            <a:extLst>
              <a:ext uri="{FF2B5EF4-FFF2-40B4-BE49-F238E27FC236}">
                <a16:creationId xmlns:a16="http://schemas.microsoft.com/office/drawing/2014/main" id="{4902898D-E5C5-9D44-8C71-55378BEB5A4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5138" y="1631628"/>
            <a:ext cx="3663950" cy="316382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15" name="Text Placeholder 4">
            <a:extLst>
              <a:ext uri="{FF2B5EF4-FFF2-40B4-BE49-F238E27FC236}">
                <a16:creationId xmlns:a16="http://schemas.microsoft.com/office/drawing/2014/main" id="{ECF93896-0726-5A49-ABAF-D2DE7AC7EB5C}"/>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Text Placeholder 4">
            <a:extLst>
              <a:ext uri="{FF2B5EF4-FFF2-40B4-BE49-F238E27FC236}">
                <a16:creationId xmlns:a16="http://schemas.microsoft.com/office/drawing/2014/main" id="{0BE72947-7EC5-5A46-BAA7-41617C2EE8A9}"/>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Text Placeholder 4">
            <a:extLst>
              <a:ext uri="{FF2B5EF4-FFF2-40B4-BE49-F238E27FC236}">
                <a16:creationId xmlns:a16="http://schemas.microsoft.com/office/drawing/2014/main" id="{610EBC4A-EDFE-1C43-925D-A4DA40748CD3}"/>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66995485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DDFDAC21-72EF-314B-B6D6-2DAAF1AF2DF4}"/>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1825972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hoto layout 1">
    <p:bg>
      <p:bgPr>
        <a:solidFill>
          <a:srgbClr val="FEFBF6"/>
        </a:solidFill>
        <a:effectLst/>
      </p:bgPr>
    </p:bg>
    <p:spTree>
      <p:nvGrpSpPr>
        <p:cNvPr id="1" name=""/>
        <p:cNvGrpSpPr/>
        <p:nvPr/>
      </p:nvGrpSpPr>
      <p:grpSpPr>
        <a:xfrm>
          <a:off x="0" y="0"/>
          <a:ext cx="0" cy="0"/>
          <a:chOff x="0" y="0"/>
          <a:chExt cx="0" cy="0"/>
        </a:xfrm>
      </p:grpSpPr>
      <p:pic>
        <p:nvPicPr>
          <p:cNvPr id="8" name="Picture 7" descr="A person sitting at a table using a computer&#10;&#10;Description automatically generated">
            <a:extLst>
              <a:ext uri="{FF2B5EF4-FFF2-40B4-BE49-F238E27FC236}">
                <a16:creationId xmlns:a16="http://schemas.microsoft.com/office/drawing/2014/main" id="{89704056-0B51-E24F-865B-11811E0EC1F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6354764" y="0"/>
            <a:ext cx="6081711" cy="6994525"/>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a:t>
            </a:r>
          </a:p>
        </p:txBody>
      </p:sp>
      <p:sp>
        <p:nvSpPr>
          <p:cNvPr id="9" name="Text Placeholder 4">
            <a:extLst>
              <a:ext uri="{FF2B5EF4-FFF2-40B4-BE49-F238E27FC236}">
                <a16:creationId xmlns:a16="http://schemas.microsoft.com/office/drawing/2014/main" id="{DF65279B-B7EF-7844-AE30-DF405D7DF399}"/>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p:txBody>
      </p:sp>
    </p:spTree>
    <p:extLst>
      <p:ext uri="{BB962C8B-B14F-4D97-AF65-F5344CB8AC3E}">
        <p14:creationId xmlns:p14="http://schemas.microsoft.com/office/powerpoint/2010/main" val="383866289"/>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FEFBF6"/>
        </a:solidFill>
        <a:effectLst/>
      </p:bgPr>
    </p:bg>
    <p:spTree>
      <p:nvGrpSpPr>
        <p:cNvPr id="1" name=""/>
        <p:cNvGrpSpPr/>
        <p:nvPr/>
      </p:nvGrpSpPr>
      <p:grpSpPr>
        <a:xfrm>
          <a:off x="0" y="0"/>
          <a:ext cx="0" cy="0"/>
          <a:chOff x="0" y="0"/>
          <a:chExt cx="0" cy="0"/>
        </a:xfrm>
      </p:grpSpPr>
      <p:pic>
        <p:nvPicPr>
          <p:cNvPr id="14" name="Picture 13" descr="A picture containing indoor, sitting, table, white&#10;&#10;Description automatically generated">
            <a:extLst>
              <a:ext uri="{FF2B5EF4-FFF2-40B4-BE49-F238E27FC236}">
                <a16:creationId xmlns:a16="http://schemas.microsoft.com/office/drawing/2014/main" id="{D71E6940-A84C-8E48-A7A4-2B428B3195FC}"/>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9494729" y="3611246"/>
            <a:ext cx="2940093" cy="3383279"/>
          </a:xfrm>
          <a:prstGeom prst="rect">
            <a:avLst/>
          </a:prstGeom>
        </p:spPr>
      </p:pic>
      <p:pic>
        <p:nvPicPr>
          <p:cNvPr id="15" name="Picture 14" descr="A person sitting at a desk with a computer monitor&#10;&#10;Description automatically generated">
            <a:extLst>
              <a:ext uri="{FF2B5EF4-FFF2-40B4-BE49-F238E27FC236}">
                <a16:creationId xmlns:a16="http://schemas.microsoft.com/office/drawing/2014/main" id="{B2D2054C-1D14-4547-9128-59C020D3AB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61026" y="3611245"/>
            <a:ext cx="2940093" cy="3383280"/>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BDE098EC-DE68-4648-9A04-706BFEFF114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494729" y="0"/>
            <a:ext cx="2941746" cy="3383280"/>
          </a:xfrm>
          <a:prstGeom prst="rect">
            <a:avLst/>
          </a:prstGeom>
        </p:spPr>
      </p:pic>
      <p:pic>
        <p:nvPicPr>
          <p:cNvPr id="17" name="Picture 16" descr="A picture containing person, indoor, wearing, man&#10;&#10;Description automatically generated">
            <a:extLst>
              <a:ext uri="{FF2B5EF4-FFF2-40B4-BE49-F238E27FC236}">
                <a16:creationId xmlns:a16="http://schemas.microsoft.com/office/drawing/2014/main" id="{EA1DE6F4-1215-CC41-A1B9-B2F6FBFA1DB7}"/>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a:stretch/>
        </p:blipFill>
        <p:spPr>
          <a:xfrm>
            <a:off x="6361025" y="0"/>
            <a:ext cx="2940093" cy="3383280"/>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dirty="0"/>
              <a:t>Photo layout 1B</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a:t>
            </a:r>
          </a:p>
        </p:txBody>
      </p:sp>
      <p:sp>
        <p:nvSpPr>
          <p:cNvPr id="13" name="Text Placeholder 4">
            <a:extLst>
              <a:ext uri="{FF2B5EF4-FFF2-40B4-BE49-F238E27FC236}">
                <a16:creationId xmlns:a16="http://schemas.microsoft.com/office/drawing/2014/main" id="{A7EA3F75-39E7-CD49-BE40-F86E01DB2139}"/>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p:txBody>
      </p:sp>
    </p:spTree>
    <p:extLst>
      <p:ext uri="{BB962C8B-B14F-4D97-AF65-F5344CB8AC3E}">
        <p14:creationId xmlns:p14="http://schemas.microsoft.com/office/powerpoint/2010/main" val="2237296429"/>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layout 2">
    <p:bg>
      <p:bgPr>
        <a:solidFill>
          <a:srgbClr val="FEFBF6"/>
        </a:solidFill>
        <a:effectLst/>
      </p:bgPr>
    </p:bg>
    <p:spTree>
      <p:nvGrpSpPr>
        <p:cNvPr id="1" name=""/>
        <p:cNvGrpSpPr/>
        <p:nvPr/>
      </p:nvGrpSpPr>
      <p:grpSpPr>
        <a:xfrm>
          <a:off x="0" y="0"/>
          <a:ext cx="0" cy="0"/>
          <a:chOff x="0" y="0"/>
          <a:chExt cx="0" cy="0"/>
        </a:xfrm>
      </p:grpSpPr>
      <p:pic>
        <p:nvPicPr>
          <p:cNvPr id="9" name="Picture 8" descr="A group of people standing in a room&#10;&#10;Description automatically generated">
            <a:extLst>
              <a:ext uri="{FF2B5EF4-FFF2-40B4-BE49-F238E27FC236}">
                <a16:creationId xmlns:a16="http://schemas.microsoft.com/office/drawing/2014/main" id="{43F4D8F2-E585-6A43-B508-96FA2662831E}"/>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65138" y="2189284"/>
            <a:ext cx="3663950" cy="2591661"/>
          </a:xfrm>
          <a:prstGeom prst="rect">
            <a:avLst/>
          </a:prstGeom>
        </p:spPr>
      </p:pic>
      <p:pic>
        <p:nvPicPr>
          <p:cNvPr id="10" name="Picture 9" descr="A picture containing indoor, sitting, table, truck&#10;&#10;Description automatically generated">
            <a:extLst>
              <a:ext uri="{FF2B5EF4-FFF2-40B4-BE49-F238E27FC236}">
                <a16:creationId xmlns:a16="http://schemas.microsoft.com/office/drawing/2014/main" id="{239E689F-D81D-0A49-9A0D-9393FECA63F0}"/>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6245" y="2189283"/>
            <a:ext cx="3663986" cy="2591662"/>
          </a:xfrm>
          <a:prstGeom prst="rect">
            <a:avLst/>
          </a:prstGeom>
        </p:spPr>
      </p:pic>
      <p:pic>
        <p:nvPicPr>
          <p:cNvPr id="14" name="Picture 13" descr="A picture containing indoor, food, table, sitting&#10;&#10;Description automatically generated">
            <a:extLst>
              <a:ext uri="{FF2B5EF4-FFF2-40B4-BE49-F238E27FC236}">
                <a16:creationId xmlns:a16="http://schemas.microsoft.com/office/drawing/2014/main" id="{55108762-33B3-0C45-9430-0928D085A4DD}"/>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8307387" y="2189283"/>
            <a:ext cx="3663986" cy="259166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1" name="Text Placeholder 4">
            <a:extLst>
              <a:ext uri="{FF2B5EF4-FFF2-40B4-BE49-F238E27FC236}">
                <a16:creationId xmlns:a16="http://schemas.microsoft.com/office/drawing/2014/main" id="{C372C567-25CC-D848-9FAD-D78C8ACF4916}"/>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Text Placeholder 4">
            <a:extLst>
              <a:ext uri="{FF2B5EF4-FFF2-40B4-BE49-F238E27FC236}">
                <a16:creationId xmlns:a16="http://schemas.microsoft.com/office/drawing/2014/main" id="{2F3180A6-83A2-BD4F-BB8E-CAB071F67CDD}"/>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3" name="Text Placeholder 4">
            <a:extLst>
              <a:ext uri="{FF2B5EF4-FFF2-40B4-BE49-F238E27FC236}">
                <a16:creationId xmlns:a16="http://schemas.microsoft.com/office/drawing/2014/main" id="{E80205B0-DC99-D342-A9E4-1008E8949A6D}"/>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43894655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rgbClr val="FEFBF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rgbClr val="2F2F2F"/>
                </a:solidFill>
                <a:latin typeface="Segoe Pro" panose="020B05020405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a:t>
            </a:r>
            <a:r>
              <a:rPr lang="pt-BR" dirty="0" err="1"/>
              <a:t>subhead</a:t>
            </a:r>
            <a:r>
              <a:rPr lang="pt-BR" dirty="0"/>
              <a:t> Segoe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737373"/>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33767114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rgbClr val="FEFBF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67353836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ice layout 3">
    <p:bg>
      <p:bgPr>
        <a:solidFill>
          <a:srgbClr val="FEFBF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14483938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hart layout">
    <p:bg>
      <p:bgPr>
        <a:solidFill>
          <a:srgbClr val="FEFBF6"/>
        </a:solidFill>
        <a:effectLst/>
      </p:bgPr>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187864658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able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4842610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rgbClr val="6B2929"/>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rgbClr val="FEFBF6"/>
                </a:solidFill>
              </a:defRPr>
            </a:lvl1pPr>
          </a:lstStyle>
          <a:p>
            <a:r>
              <a:rPr lang="en-US" dirty="0"/>
              <a:t>Thank you.</a:t>
            </a:r>
          </a:p>
        </p:txBody>
      </p:sp>
      <p:pic>
        <p:nvPicPr>
          <p:cNvPr id="6" name="Picture 5">
            <a:extLst>
              <a:ext uri="{FF2B5EF4-FFF2-40B4-BE49-F238E27FC236}">
                <a16:creationId xmlns:a16="http://schemas.microsoft.com/office/drawing/2014/main" id="{4CB5A3D3-0273-7445-9293-9131E525422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6683713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ption 4">
    <p:bg>
      <p:bgPr>
        <a:solidFill>
          <a:srgbClr val="FEFBF6"/>
        </a:solidFill>
        <a:effectLst/>
      </p:bgPr>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245306977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4888200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rgbClr val="2F2F2F"/>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58532" y="4944165"/>
            <a:ext cx="9801726" cy="738664"/>
          </a:xfrm>
        </p:spPr>
        <p:txBody>
          <a:bodyPr/>
          <a:lstStyle>
            <a:lvl1pPr>
              <a:defRPr sz="1800">
                <a:solidFill>
                  <a:srgbClr val="FEFBF6"/>
                </a:solidFill>
                <a:latin typeface="+mj-lt"/>
              </a:defRPr>
            </a:lvl1pPr>
            <a:lvl2pPr>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1B6F0B9D-7670-844B-828C-AABB48C08F13}"/>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7" name="Title 1">
            <a:extLst>
              <a:ext uri="{FF2B5EF4-FFF2-40B4-BE49-F238E27FC236}">
                <a16:creationId xmlns:a16="http://schemas.microsoft.com/office/drawing/2014/main" id="{F2818824-AEF1-9B49-8AE5-7B8A619275AB}"/>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rgbClr val="FEFBF6"/>
                </a:solidFill>
              </a:defRPr>
            </a:lvl1pPr>
          </a:lstStyle>
          <a:p>
            <a:r>
              <a:rPr lang="en-US"/>
              <a:t>Azure Quantum presentation</a:t>
            </a:r>
            <a:br>
              <a:rPr lang="en-US"/>
            </a:br>
            <a:r>
              <a:rPr lang="en-US"/>
              <a:t>title and event name</a:t>
            </a:r>
          </a:p>
        </p:txBody>
      </p:sp>
    </p:spTree>
    <p:extLst>
      <p:ext uri="{BB962C8B-B14F-4D97-AF65-F5344CB8AC3E}">
        <p14:creationId xmlns:p14="http://schemas.microsoft.com/office/powerpoint/2010/main" val="2430203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274B47"/>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6" name="Title 1">
            <a:extLst>
              <a:ext uri="{FF2B5EF4-FFF2-40B4-BE49-F238E27FC236}">
                <a16:creationId xmlns:a16="http://schemas.microsoft.com/office/drawing/2014/main" id="{C61DF947-84EA-354F-8828-97827C6C8DB3}"/>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b="1" strike="noStrike" spc="-50" baseline="0">
                <a:solidFill>
                  <a:srgbClr val="FEFBF6"/>
                </a:solidFill>
              </a:defRPr>
            </a:lvl1pPr>
          </a:lstStyle>
          <a:p>
            <a:r>
              <a:rPr lang="en-US"/>
              <a:t>Azure Quantum presentation</a:t>
            </a:r>
            <a:br>
              <a:rPr lang="en-US"/>
            </a:br>
            <a:r>
              <a:rPr lang="en-US"/>
              <a:t>title and event name</a:t>
            </a:r>
          </a:p>
        </p:txBody>
      </p:sp>
      <p:sp>
        <p:nvSpPr>
          <p:cNvPr id="10" name="Text Placeholder 10">
            <a:extLst>
              <a:ext uri="{FF2B5EF4-FFF2-40B4-BE49-F238E27FC236}">
                <a16:creationId xmlns:a16="http://schemas.microsoft.com/office/drawing/2014/main" id="{D7369431-CDB5-674E-87C3-290F6C5822D7}"/>
              </a:ext>
            </a:extLst>
          </p:cNvPr>
          <p:cNvSpPr>
            <a:spLocks noGrp="1"/>
          </p:cNvSpPr>
          <p:nvPr>
            <p:ph type="body" sz="quarter" idx="15" hasCustomPrompt="1"/>
          </p:nvPr>
        </p:nvSpPr>
        <p:spPr>
          <a:xfrm>
            <a:off x="458532" y="4944165"/>
            <a:ext cx="9795376" cy="738664"/>
          </a:xfrm>
        </p:spPr>
        <p:txBody>
          <a:bodyPr/>
          <a:lstStyle>
            <a:lvl1pPr>
              <a:defRPr sz="1800">
                <a:solidFill>
                  <a:srgbClr val="FEFBF6"/>
                </a:solidFill>
                <a:latin typeface="+mj-lt"/>
              </a:defRPr>
            </a:lvl1pPr>
            <a:lvl2pPr>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4128430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rgbClr val="243A5E"/>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6" name="Title 1">
            <a:extLst>
              <a:ext uri="{FF2B5EF4-FFF2-40B4-BE49-F238E27FC236}">
                <a16:creationId xmlns:a16="http://schemas.microsoft.com/office/drawing/2014/main" id="{C61DF947-84EA-354F-8828-97827C6C8DB3}"/>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b="1" strike="noStrike" spc="-50" baseline="0">
                <a:solidFill>
                  <a:srgbClr val="FEFBF6"/>
                </a:solidFill>
              </a:defRPr>
            </a:lvl1pPr>
          </a:lstStyle>
          <a:p>
            <a:r>
              <a:rPr lang="en-US"/>
              <a:t>Azure Quantum presentation</a:t>
            </a:r>
            <a:br>
              <a:rPr lang="en-US"/>
            </a:br>
            <a:r>
              <a:rPr lang="en-US"/>
              <a:t>title and event name</a:t>
            </a:r>
          </a:p>
        </p:txBody>
      </p:sp>
      <p:sp>
        <p:nvSpPr>
          <p:cNvPr id="7" name="Text Placeholder 10">
            <a:extLst>
              <a:ext uri="{FF2B5EF4-FFF2-40B4-BE49-F238E27FC236}">
                <a16:creationId xmlns:a16="http://schemas.microsoft.com/office/drawing/2014/main" id="{D243A916-E045-4341-A8DC-5BF378291F39}"/>
              </a:ext>
            </a:extLst>
          </p:cNvPr>
          <p:cNvSpPr>
            <a:spLocks noGrp="1"/>
          </p:cNvSpPr>
          <p:nvPr>
            <p:ph type="body" sz="quarter" idx="15" hasCustomPrompt="1"/>
          </p:nvPr>
        </p:nvSpPr>
        <p:spPr>
          <a:xfrm>
            <a:off x="458532" y="4944165"/>
            <a:ext cx="9795376" cy="738664"/>
          </a:xfrm>
        </p:spPr>
        <p:txBody>
          <a:bodyPr/>
          <a:lstStyle>
            <a:lvl1pPr>
              <a:defRPr sz="1800">
                <a:solidFill>
                  <a:srgbClr val="FEFBF6"/>
                </a:solidFill>
                <a:latin typeface="+mj-lt"/>
              </a:defRPr>
            </a:lvl1pPr>
            <a:lvl2pPr>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spTree>
    <p:extLst>
      <p:ext uri="{BB962C8B-B14F-4D97-AF65-F5344CB8AC3E}">
        <p14:creationId xmlns:p14="http://schemas.microsoft.com/office/powerpoint/2010/main" val="1879588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10" name="Picture 9" descr="A close up of a green field&#10;&#10;Description automatically generated">
            <a:extLst>
              <a:ext uri="{FF2B5EF4-FFF2-40B4-BE49-F238E27FC236}">
                <a16:creationId xmlns:a16="http://schemas.microsoft.com/office/drawing/2014/main" id="{DA8BED3A-F886-A04B-B028-465977DDC09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4" y="0"/>
            <a:ext cx="12436475" cy="6994525"/>
          </a:xfrm>
          <a:prstGeom prst="rect">
            <a:avLst/>
          </a:prstGeom>
        </p:spPr>
      </p:pic>
      <p:sp>
        <p:nvSpPr>
          <p:cNvPr id="8" name="Rectangle 7">
            <a:extLst>
              <a:ext uri="{FF2B5EF4-FFF2-40B4-BE49-F238E27FC236}">
                <a16:creationId xmlns:a16="http://schemas.microsoft.com/office/drawing/2014/main" id="{90424825-D9B2-6542-B15A-E273D1531291}"/>
              </a:ext>
            </a:extLst>
          </p:cNvPr>
          <p:cNvSpPr/>
          <p:nvPr userDrawn="1"/>
        </p:nvSpPr>
        <p:spPr bwMode="auto">
          <a:xfrm>
            <a:off x="0" y="4686"/>
            <a:ext cx="12436475" cy="6989839"/>
          </a:xfrm>
          <a:prstGeom prst="rect">
            <a:avLst/>
          </a:prstGeom>
          <a:solidFill>
            <a:schemeClr val="tx1">
              <a:lumMod val="7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190BEF9-685D-424E-9E9C-94038EED666C}"/>
              </a:ext>
            </a:extLst>
          </p:cNvPr>
          <p:cNvSpPr/>
          <p:nvPr userDrawn="1"/>
        </p:nvSpPr>
        <p:spPr bwMode="auto">
          <a:xfrm>
            <a:off x="0" y="0"/>
            <a:ext cx="12436475" cy="6989839"/>
          </a:xfrm>
          <a:prstGeom prst="rect">
            <a:avLst/>
          </a:prstGeom>
          <a:solidFill>
            <a:schemeClr val="tx1">
              <a:lumMod val="7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58532" y="4944165"/>
            <a:ext cx="9795376" cy="738664"/>
          </a:xfrm>
        </p:spPr>
        <p:txBody>
          <a:bodyPr/>
          <a:lstStyle>
            <a:lvl1pPr>
              <a:defRPr sz="1800">
                <a:solidFill>
                  <a:srgbClr val="FEFBF6"/>
                </a:solidFill>
                <a:latin typeface="+mj-lt"/>
              </a:defRPr>
            </a:lvl1pPr>
            <a:lvl2pPr>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15560" y="3090314"/>
            <a:ext cx="9853978" cy="1828800"/>
          </a:xfrm>
          <a:noFill/>
        </p:spPr>
        <p:txBody>
          <a:bodyPr lIns="0" tIns="0" rIns="0" bIns="182880" anchor="b" anchorCtr="0"/>
          <a:lstStyle>
            <a:lvl1pPr>
              <a:defRPr sz="4800" strike="noStrike" spc="-50" baseline="0">
                <a:solidFill>
                  <a:srgbClr val="FEFBF6"/>
                </a:solidFill>
                <a:latin typeface="+mj-lt"/>
              </a:defRPr>
            </a:lvl1pPr>
          </a:lstStyle>
          <a:p>
            <a:r>
              <a:rPr lang="en-US"/>
              <a:t>Microsoft Azure Quantum</a:t>
            </a:r>
            <a:br>
              <a:rPr lang="en-US"/>
            </a:br>
            <a:r>
              <a:rPr lang="en-US"/>
              <a:t>title and event name</a:t>
            </a: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2483622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2" name="Picture 11" descr="A close up of a green field&#10;&#10;Description automatically generated">
            <a:extLst>
              <a:ext uri="{FF2B5EF4-FFF2-40B4-BE49-F238E27FC236}">
                <a16:creationId xmlns:a16="http://schemas.microsoft.com/office/drawing/2014/main" id="{7C96A739-14F9-0A40-8468-A99F7147D2B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7" name="Rectangle 16">
            <a:extLst>
              <a:ext uri="{FF2B5EF4-FFF2-40B4-BE49-F238E27FC236}">
                <a16:creationId xmlns:a16="http://schemas.microsoft.com/office/drawing/2014/main" id="{8CFA08CA-D686-7E46-BC2F-74674DD9247D}"/>
              </a:ext>
            </a:extLst>
          </p:cNvPr>
          <p:cNvSpPr/>
          <p:nvPr userDrawn="1"/>
        </p:nvSpPr>
        <p:spPr bwMode="auto">
          <a:xfrm>
            <a:off x="0" y="0"/>
            <a:ext cx="3706368" cy="7003898"/>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10" name="Rectangle 9">
            <a:extLst>
              <a:ext uri="{FF2B5EF4-FFF2-40B4-BE49-F238E27FC236}">
                <a16:creationId xmlns:a16="http://schemas.microsoft.com/office/drawing/2014/main" id="{A787755A-631E-C64A-A139-E9E39E55D82F}"/>
              </a:ext>
            </a:extLst>
          </p:cNvPr>
          <p:cNvSpPr/>
          <p:nvPr userDrawn="1"/>
        </p:nvSpPr>
        <p:spPr bwMode="auto">
          <a:xfrm>
            <a:off x="3706368" y="-3748"/>
            <a:ext cx="8730107" cy="7003898"/>
          </a:xfrm>
          <a:prstGeom prst="rect">
            <a:avLst/>
          </a:prstGeom>
          <a:solidFill>
            <a:schemeClr val="tx1">
              <a:lumMod val="7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6529AD3-17E1-9146-B466-02F678BF6DEB}"/>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strike="noStrike" spc="-50" baseline="0">
                <a:solidFill>
                  <a:srgbClr val="FEFBF6"/>
                </a:solidFill>
                <a:latin typeface="+mj-lt"/>
              </a:defRPr>
            </a:lvl1pPr>
          </a:lstStyle>
          <a:p>
            <a:r>
              <a:rPr lang="en-US"/>
              <a:t>Azure Quantum presentation</a:t>
            </a:r>
            <a:br>
              <a:rPr lang="en-US"/>
            </a:br>
            <a:r>
              <a:rPr lang="en-US"/>
              <a:t>title and event name</a:t>
            </a:r>
          </a:p>
        </p:txBody>
      </p:sp>
      <p:sp>
        <p:nvSpPr>
          <p:cNvPr id="9" name="Text Placeholder 10">
            <a:extLst>
              <a:ext uri="{FF2B5EF4-FFF2-40B4-BE49-F238E27FC236}">
                <a16:creationId xmlns:a16="http://schemas.microsoft.com/office/drawing/2014/main" id="{6D8CAE7D-D305-394A-A18A-F74DED54D06B}"/>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pic>
        <p:nvPicPr>
          <p:cNvPr id="4" name="Picture 3">
            <a:extLst>
              <a:ext uri="{FF2B5EF4-FFF2-40B4-BE49-F238E27FC236}">
                <a16:creationId xmlns:a16="http://schemas.microsoft.com/office/drawing/2014/main" id="{4BD3AAC7-0BD3-124E-9FFE-30CA88247F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52982"/>
            <a:ext cx="5706331" cy="5706331"/>
          </a:xfrm>
          <a:prstGeom prst="rect">
            <a:avLst/>
          </a:prstGeom>
        </p:spPr>
      </p:pic>
    </p:spTree>
    <p:extLst>
      <p:ext uri="{BB962C8B-B14F-4D97-AF65-F5344CB8AC3E}">
        <p14:creationId xmlns:p14="http://schemas.microsoft.com/office/powerpoint/2010/main" val="3837956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3_Title Slide 3 ">
    <p:bg>
      <p:bgPr>
        <a:solidFill>
          <a:schemeClr val="accent2"/>
        </a:solidFill>
        <a:effectLst/>
      </p:bgPr>
    </p:bg>
    <p:spTree>
      <p:nvGrpSpPr>
        <p:cNvPr id="1" name=""/>
        <p:cNvGrpSpPr/>
        <p:nvPr/>
      </p:nvGrpSpPr>
      <p:grpSpPr>
        <a:xfrm>
          <a:off x="0" y="0"/>
          <a:ext cx="0" cy="0"/>
          <a:chOff x="0" y="0"/>
          <a:chExt cx="0" cy="0"/>
        </a:xfrm>
      </p:grpSpPr>
      <p:pic>
        <p:nvPicPr>
          <p:cNvPr id="12" name="Picture 11" descr="A close up of a green field&#10;&#10;Description automatically generated">
            <a:extLst>
              <a:ext uri="{FF2B5EF4-FFF2-40B4-BE49-F238E27FC236}">
                <a16:creationId xmlns:a16="http://schemas.microsoft.com/office/drawing/2014/main" id="{7C96A739-14F9-0A40-8468-A99F7147D2B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2" y="0"/>
            <a:ext cx="12436475" cy="6994525"/>
          </a:xfrm>
          <a:prstGeom prst="rect">
            <a:avLst/>
          </a:prstGeom>
        </p:spPr>
      </p:pic>
      <p:sp>
        <p:nvSpPr>
          <p:cNvPr id="17" name="Rectangle 16">
            <a:extLst>
              <a:ext uri="{FF2B5EF4-FFF2-40B4-BE49-F238E27FC236}">
                <a16:creationId xmlns:a16="http://schemas.microsoft.com/office/drawing/2014/main" id="{8CFA08CA-D686-7E46-BC2F-74674DD9247D}"/>
              </a:ext>
            </a:extLst>
          </p:cNvPr>
          <p:cNvSpPr/>
          <p:nvPr userDrawn="1"/>
        </p:nvSpPr>
        <p:spPr bwMode="auto">
          <a:xfrm>
            <a:off x="0" y="0"/>
            <a:ext cx="3706368" cy="7003898"/>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10" name="Rectangle 9">
            <a:extLst>
              <a:ext uri="{FF2B5EF4-FFF2-40B4-BE49-F238E27FC236}">
                <a16:creationId xmlns:a16="http://schemas.microsoft.com/office/drawing/2014/main" id="{A787755A-631E-C64A-A139-E9E39E55D82F}"/>
              </a:ext>
            </a:extLst>
          </p:cNvPr>
          <p:cNvSpPr/>
          <p:nvPr userDrawn="1"/>
        </p:nvSpPr>
        <p:spPr bwMode="auto">
          <a:xfrm>
            <a:off x="3706368" y="-3748"/>
            <a:ext cx="8730107" cy="7003898"/>
          </a:xfrm>
          <a:prstGeom prst="rect">
            <a:avLst/>
          </a:prstGeom>
          <a:solidFill>
            <a:schemeClr val="tx1">
              <a:lumMod val="7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56529AD3-17E1-9146-B466-02F678BF6DEB}"/>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strike="noStrike" spc="-50" baseline="0">
                <a:solidFill>
                  <a:srgbClr val="FEFBF6"/>
                </a:solidFill>
                <a:latin typeface="+mj-lt"/>
              </a:defRPr>
            </a:lvl1pPr>
          </a:lstStyle>
          <a:p>
            <a:r>
              <a:rPr lang="en-US"/>
              <a:t>Azure Quantum presentation</a:t>
            </a:r>
            <a:br>
              <a:rPr lang="en-US"/>
            </a:br>
            <a:r>
              <a:rPr lang="en-US"/>
              <a:t>title and event name</a:t>
            </a:r>
          </a:p>
        </p:txBody>
      </p:sp>
      <p:sp>
        <p:nvSpPr>
          <p:cNvPr id="9" name="Text Placeholder 10">
            <a:extLst>
              <a:ext uri="{FF2B5EF4-FFF2-40B4-BE49-F238E27FC236}">
                <a16:creationId xmlns:a16="http://schemas.microsoft.com/office/drawing/2014/main" id="{6D8CAE7D-D305-394A-A18A-F74DED54D06B}"/>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pic>
        <p:nvPicPr>
          <p:cNvPr id="4" name="Picture 3">
            <a:extLst>
              <a:ext uri="{FF2B5EF4-FFF2-40B4-BE49-F238E27FC236}">
                <a16:creationId xmlns:a16="http://schemas.microsoft.com/office/drawing/2014/main" id="{4BD3AAC7-0BD3-124E-9FFE-30CA88247FE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852982"/>
            <a:ext cx="5706331" cy="5706331"/>
          </a:xfrm>
          <a:prstGeom prst="rect">
            <a:avLst/>
          </a:prstGeom>
        </p:spPr>
      </p:pic>
    </p:spTree>
    <p:extLst>
      <p:ext uri="{BB962C8B-B14F-4D97-AF65-F5344CB8AC3E}">
        <p14:creationId xmlns:p14="http://schemas.microsoft.com/office/powerpoint/2010/main" val="31946922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Title Slide 3 ">
    <p:bg>
      <p:bgPr>
        <a:solidFill>
          <a:srgbClr val="274B47"/>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8" name="Title 1">
            <a:extLst>
              <a:ext uri="{FF2B5EF4-FFF2-40B4-BE49-F238E27FC236}">
                <a16:creationId xmlns:a16="http://schemas.microsoft.com/office/drawing/2014/main" id="{56529AD3-17E1-9146-B466-02F678BF6DEB}"/>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strike="noStrike" spc="-50" baseline="0">
                <a:solidFill>
                  <a:srgbClr val="FEFBF6"/>
                </a:solidFill>
                <a:latin typeface="+mj-lt"/>
              </a:defRPr>
            </a:lvl1pPr>
          </a:lstStyle>
          <a:p>
            <a:r>
              <a:rPr lang="en-US"/>
              <a:t>Azure Quantum presentation</a:t>
            </a:r>
            <a:br>
              <a:rPr lang="en-US"/>
            </a:br>
            <a:r>
              <a:rPr lang="en-US"/>
              <a:t>title and event name</a:t>
            </a:r>
          </a:p>
        </p:txBody>
      </p:sp>
      <p:sp>
        <p:nvSpPr>
          <p:cNvPr id="9" name="Text Placeholder 10">
            <a:extLst>
              <a:ext uri="{FF2B5EF4-FFF2-40B4-BE49-F238E27FC236}">
                <a16:creationId xmlns:a16="http://schemas.microsoft.com/office/drawing/2014/main" id="{6D8CAE7D-D305-394A-A18A-F74DED54D06B}"/>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pic>
        <p:nvPicPr>
          <p:cNvPr id="4" name="Picture 3">
            <a:extLst>
              <a:ext uri="{FF2B5EF4-FFF2-40B4-BE49-F238E27FC236}">
                <a16:creationId xmlns:a16="http://schemas.microsoft.com/office/drawing/2014/main" id="{4BD3AAC7-0BD3-124E-9FFE-30CA88247F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52982"/>
            <a:ext cx="5706331" cy="5706331"/>
          </a:xfrm>
          <a:prstGeom prst="rect">
            <a:avLst/>
          </a:prstGeom>
        </p:spPr>
      </p:pic>
    </p:spTree>
    <p:extLst>
      <p:ext uri="{BB962C8B-B14F-4D97-AF65-F5344CB8AC3E}">
        <p14:creationId xmlns:p14="http://schemas.microsoft.com/office/powerpoint/2010/main" val="304107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4_Title Slide 3 ">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8" name="Title 1">
            <a:extLst>
              <a:ext uri="{FF2B5EF4-FFF2-40B4-BE49-F238E27FC236}">
                <a16:creationId xmlns:a16="http://schemas.microsoft.com/office/drawing/2014/main" id="{56529AD3-17E1-9146-B466-02F678BF6DEB}"/>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strike="noStrike" spc="-50" baseline="0">
                <a:solidFill>
                  <a:srgbClr val="FEFBF6"/>
                </a:solidFill>
                <a:latin typeface="+mj-lt"/>
              </a:defRPr>
            </a:lvl1pPr>
          </a:lstStyle>
          <a:p>
            <a:r>
              <a:rPr lang="en-US"/>
              <a:t>Azure Quantum presentation</a:t>
            </a:r>
            <a:br>
              <a:rPr lang="en-US"/>
            </a:br>
            <a:r>
              <a:rPr lang="en-US"/>
              <a:t>title and event name</a:t>
            </a:r>
          </a:p>
        </p:txBody>
      </p:sp>
      <p:sp>
        <p:nvSpPr>
          <p:cNvPr id="9" name="Text Placeholder 10">
            <a:extLst>
              <a:ext uri="{FF2B5EF4-FFF2-40B4-BE49-F238E27FC236}">
                <a16:creationId xmlns:a16="http://schemas.microsoft.com/office/drawing/2014/main" id="{6D8CAE7D-D305-394A-A18A-F74DED54D06B}"/>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a:t>Author name</a:t>
            </a:r>
          </a:p>
          <a:p>
            <a:pPr lvl="1"/>
            <a:r>
              <a:rPr lang="en-US"/>
              <a:t>Date</a:t>
            </a:r>
          </a:p>
        </p:txBody>
      </p:sp>
      <p:pic>
        <p:nvPicPr>
          <p:cNvPr id="4" name="Picture 3">
            <a:extLst>
              <a:ext uri="{FF2B5EF4-FFF2-40B4-BE49-F238E27FC236}">
                <a16:creationId xmlns:a16="http://schemas.microsoft.com/office/drawing/2014/main" id="{4BD3AAC7-0BD3-124E-9FFE-30CA88247F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52982"/>
            <a:ext cx="5706331" cy="5706331"/>
          </a:xfrm>
          <a:prstGeom prst="rect">
            <a:avLst/>
          </a:prstGeom>
        </p:spPr>
      </p:pic>
    </p:spTree>
    <p:extLst>
      <p:ext uri="{BB962C8B-B14F-4D97-AF65-F5344CB8AC3E}">
        <p14:creationId xmlns:p14="http://schemas.microsoft.com/office/powerpoint/2010/main" val="24803779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able of Contents">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rgbClr val="75757A"/>
                </a:solidFill>
              </a:defRPr>
            </a:lvl1pPr>
          </a:lstStyle>
          <a:p>
            <a:r>
              <a:rPr lang="en-US"/>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rgbClr val="2F2F2F"/>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p:txBody>
      </p:sp>
    </p:spTree>
    <p:extLst>
      <p:ext uri="{BB962C8B-B14F-4D97-AF65-F5344CB8AC3E}">
        <p14:creationId xmlns:p14="http://schemas.microsoft.com/office/powerpoint/2010/main" val="24322451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4107187434"/>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ext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Heading Segoe </a:t>
            </a:r>
            <a:r>
              <a:rPr lang="en-US" err="1"/>
              <a:t>Semibold</a:t>
            </a:r>
            <a:r>
              <a:rPr lang="en-US"/>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rgbClr val="2F2F2F"/>
                </a:solidFill>
                <a:latin typeface="+mj-lt"/>
              </a:defRPr>
            </a:lvl1pPr>
            <a:lvl2pPr marL="0" indent="0">
              <a:lnSpc>
                <a:spcPts val="2400"/>
              </a:lnSpc>
              <a:buNone/>
              <a:defRPr spc="0">
                <a:solidFill>
                  <a:srgbClr val="75757A"/>
                </a:solidFill>
              </a:defRPr>
            </a:lvl2pPr>
            <a:lvl3pPr marL="457200" indent="0">
              <a:buNone/>
              <a:defRPr/>
            </a:lvl3pPr>
            <a:lvl4pPr marL="685800" indent="0">
              <a:buNone/>
              <a:defRPr/>
            </a:lvl4pPr>
            <a:lvl5pPr marL="914400" indent="0">
              <a:buNone/>
              <a:defRPr/>
            </a:lvl5pPr>
          </a:lstStyle>
          <a:p>
            <a:pPr lvl="0"/>
            <a:r>
              <a:rPr lang="en-US"/>
              <a:t>Large subhead: Segoe </a:t>
            </a:r>
            <a:r>
              <a:rPr lang="en-US" err="1"/>
              <a:t>Semibold</a:t>
            </a:r>
            <a:r>
              <a:rPr lang="en-US"/>
              <a:t> 20/24</a:t>
            </a:r>
          </a:p>
          <a:p>
            <a:pPr lvl="1"/>
            <a:r>
              <a:rPr lang="en-US"/>
              <a:t>Large copy: subhead Segoe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rgbClr val="274B47"/>
                </a:solidFill>
                <a:latin typeface="+mj-lt"/>
              </a:defRPr>
            </a:lvl1pPr>
            <a:lvl2pPr marL="0" indent="0">
              <a:lnSpc>
                <a:spcPts val="1800"/>
              </a:lnSpc>
              <a:spcBef>
                <a:spcPts val="0"/>
              </a:spcBef>
              <a:buNone/>
              <a:defRPr sz="1400" spc="0">
                <a:solidFill>
                  <a:srgbClr val="75757A"/>
                </a:solidFill>
              </a:defRPr>
            </a:lvl2pPr>
            <a:lvl3pPr marL="457200" indent="0">
              <a:buNone/>
              <a:defRPr/>
            </a:lvl3pPr>
            <a:lvl4pPr marL="685800" indent="0">
              <a:buNone/>
              <a:defRPr/>
            </a:lvl4pPr>
            <a:lvl5pPr marL="914400" indent="0">
              <a:buNone/>
              <a:defRPr/>
            </a:lvl5pPr>
          </a:lstStyle>
          <a:p>
            <a:pPr lvl="0"/>
            <a:r>
              <a:rPr lang="en-US"/>
              <a:t>Medium paragraph title: Segoe </a:t>
            </a:r>
            <a:r>
              <a:rPr lang="en-US" err="1"/>
              <a:t>Semibold</a:t>
            </a:r>
            <a:r>
              <a:rPr lang="en-US"/>
              <a:t> 14/18</a:t>
            </a:r>
          </a:p>
          <a:p>
            <a:pPr lvl="1"/>
            <a:r>
              <a:rPr lang="en-US"/>
              <a:t>Medium copy: Segoe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75757A"/>
                </a:solidFill>
              </a:defRPr>
            </a:lvl2pPr>
            <a:lvl3pPr marL="457200" indent="0">
              <a:buNone/>
              <a:defRPr/>
            </a:lvl3pPr>
            <a:lvl4pPr marL="685800" indent="0">
              <a:buNone/>
              <a:defRPr/>
            </a:lvl4pPr>
            <a:lvl5pPr marL="0" indent="0">
              <a:lnSpc>
                <a:spcPct val="100000"/>
              </a:lnSpc>
              <a:buNone/>
              <a:defRPr>
                <a:solidFill>
                  <a:srgbClr val="2F2F2F"/>
                </a:solidFill>
              </a:defRPr>
            </a:lvl5pPr>
          </a:lstStyle>
          <a:p>
            <a:pPr lvl="4"/>
            <a:r>
              <a:rPr lang="en-US"/>
              <a:t>Small caption: Segoe </a:t>
            </a:r>
            <a:r>
              <a:rPr lang="en-US" err="1"/>
              <a:t>Semibold</a:t>
            </a:r>
            <a:r>
              <a:rPr lang="en-US"/>
              <a:t> 10/12</a:t>
            </a:r>
          </a:p>
          <a:p>
            <a:pPr lvl="1"/>
            <a:r>
              <a:rPr lang="en-US"/>
              <a:t>Small caption: Segoe Regular 10/12</a:t>
            </a:r>
          </a:p>
        </p:txBody>
      </p:sp>
    </p:spTree>
    <p:extLst>
      <p:ext uri="{BB962C8B-B14F-4D97-AF65-F5344CB8AC3E}">
        <p14:creationId xmlns:p14="http://schemas.microsoft.com/office/powerpoint/2010/main" val="2048586621"/>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ext option 1">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no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noAutofit/>
          </a:bodyPr>
          <a:lstStyle>
            <a:lvl1pPr marL="0" indent="0">
              <a:lnSpc>
                <a:spcPts val="1800"/>
              </a:lnSpc>
              <a:spcBef>
                <a:spcPts val="0"/>
              </a:spcBef>
              <a:spcAft>
                <a:spcPts val="600"/>
              </a:spcAft>
              <a:buNone/>
              <a:defRPr sz="1400" b="0" spc="0" baseline="0">
                <a:solidFill>
                  <a:srgbClr val="274B47"/>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noAutofit/>
          </a:bodyPr>
          <a:lstStyle>
            <a:lvl1pPr marL="0" indent="0">
              <a:lnSpc>
                <a:spcPts val="1800"/>
              </a:lnSpc>
              <a:spcBef>
                <a:spcPts val="0"/>
              </a:spcBef>
              <a:spcAft>
                <a:spcPts val="600"/>
              </a:spcAft>
              <a:buNone/>
              <a:defRPr sz="1400" b="0" spc="0" baseline="0">
                <a:solidFill>
                  <a:srgbClr val="274B47"/>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noAutofit/>
          </a:bodyPr>
          <a:lstStyle>
            <a:lvl1pPr marL="0" indent="0">
              <a:lnSpc>
                <a:spcPts val="1800"/>
              </a:lnSpc>
              <a:spcBef>
                <a:spcPts val="0"/>
              </a:spcBef>
              <a:spcAft>
                <a:spcPts val="600"/>
              </a:spcAft>
              <a:buNone/>
              <a:defRPr sz="1400" b="0" spc="0" baseline="0">
                <a:solidFill>
                  <a:srgbClr val="274B47"/>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a:t>
            </a:r>
            <a:r>
              <a:rPr lang="en-US" err="1"/>
              <a:t>Semibold</a:t>
            </a:r>
            <a:r>
              <a:rPr lang="en-US"/>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121165459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ext option 2">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2: two columns copy heavy</a:t>
            </a:r>
          </a:p>
        </p:txBody>
      </p:sp>
      <p:sp>
        <p:nvSpPr>
          <p:cNvPr id="18" name="Text Placeholder 4">
            <a:extLst>
              <a:ext uri="{FF2B5EF4-FFF2-40B4-BE49-F238E27FC236}">
                <a16:creationId xmlns:a16="http://schemas.microsoft.com/office/drawing/2014/main" id="{1F00C386-0DC3-2B4D-BB54-5F80AA42E246}"/>
              </a:ext>
            </a:extLst>
          </p:cNvPr>
          <p:cNvSpPr>
            <a:spLocks noGrp="1"/>
          </p:cNvSpPr>
          <p:nvPr>
            <p:ph type="body" sz="quarter" idx="21" hasCustomPrompt="1"/>
          </p:nvPr>
        </p:nvSpPr>
        <p:spPr>
          <a:xfrm>
            <a:off x="465139" y="2410676"/>
            <a:ext cx="3690936" cy="2483628"/>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p:txBody>
      </p:sp>
      <p:sp>
        <p:nvSpPr>
          <p:cNvPr id="20" name="Text Placeholder 4">
            <a:extLst>
              <a:ext uri="{FF2B5EF4-FFF2-40B4-BE49-F238E27FC236}">
                <a16:creationId xmlns:a16="http://schemas.microsoft.com/office/drawing/2014/main" id="{13CE19E8-223A-9349-9344-45D81886C4CC}"/>
              </a:ext>
            </a:extLst>
          </p:cNvPr>
          <p:cNvSpPr>
            <a:spLocks noGrp="1"/>
          </p:cNvSpPr>
          <p:nvPr>
            <p:ph type="body" sz="quarter" idx="22" hasCustomPrompt="1"/>
          </p:nvPr>
        </p:nvSpPr>
        <p:spPr>
          <a:xfrm>
            <a:off x="4388462" y="2410676"/>
            <a:ext cx="3690936" cy="2483628"/>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p:txBody>
      </p:sp>
    </p:spTree>
    <p:extLst>
      <p:ext uri="{BB962C8B-B14F-4D97-AF65-F5344CB8AC3E}">
        <p14:creationId xmlns:p14="http://schemas.microsoft.com/office/powerpoint/2010/main" val="3229771583"/>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option 3">
    <p:bg>
      <p:bgPr>
        <a:solidFill>
          <a:srgbClr val="FEFBF6"/>
        </a:solidFill>
        <a:effectLst/>
      </p:bgPr>
    </p:bg>
    <p:spTree>
      <p:nvGrpSpPr>
        <p:cNvPr id="1" name=""/>
        <p:cNvGrpSpPr/>
        <p:nvPr/>
      </p:nvGrpSpPr>
      <p:grpSpPr>
        <a:xfrm>
          <a:off x="0" y="0"/>
          <a:ext cx="0" cy="0"/>
          <a:chOff x="0" y="0"/>
          <a:chExt cx="0" cy="0"/>
        </a:xfrm>
      </p:grpSpPr>
      <p:pic>
        <p:nvPicPr>
          <p:cNvPr id="10" name="Picture 9" descr="A picture containing indoor, food, table, sitting&#10;&#10;Description automatically generated">
            <a:extLst>
              <a:ext uri="{FF2B5EF4-FFF2-40B4-BE49-F238E27FC236}">
                <a16:creationId xmlns:a16="http://schemas.microsoft.com/office/drawing/2014/main" id="{2BBC9E38-F7FF-8C4D-BA9E-8C1F3E91A7B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314325" y="1633972"/>
            <a:ext cx="3668712" cy="3161480"/>
          </a:xfrm>
          <a:prstGeom prst="rect">
            <a:avLst/>
          </a:prstGeom>
        </p:spPr>
      </p:pic>
      <p:pic>
        <p:nvPicPr>
          <p:cNvPr id="8" name="Picture 7" descr="A picture containing indoor, sitting, table, truck&#10;&#10;Description automatically generated">
            <a:extLst>
              <a:ext uri="{FF2B5EF4-FFF2-40B4-BE49-F238E27FC236}">
                <a16:creationId xmlns:a16="http://schemas.microsoft.com/office/drawing/2014/main" id="{9502B37E-2ADE-854A-9557-595224E9DC88}"/>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9438" y="1631184"/>
            <a:ext cx="3664537" cy="3164268"/>
          </a:xfrm>
          <a:prstGeom prst="rect">
            <a:avLst/>
          </a:prstGeom>
        </p:spPr>
      </p:pic>
      <p:pic>
        <p:nvPicPr>
          <p:cNvPr id="6" name="Picture 5" descr="A group of people standing in a room&#10;&#10;Description automatically generated">
            <a:extLst>
              <a:ext uri="{FF2B5EF4-FFF2-40B4-BE49-F238E27FC236}">
                <a16:creationId xmlns:a16="http://schemas.microsoft.com/office/drawing/2014/main" id="{89CBDF6C-E421-D34F-A702-B8542375BDF4}"/>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5138" y="1631628"/>
            <a:ext cx="3663950" cy="316382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3: three columns images and text</a:t>
            </a:r>
          </a:p>
        </p:txBody>
      </p:sp>
      <p:sp>
        <p:nvSpPr>
          <p:cNvPr id="16" name="Text Placeholder 4">
            <a:extLst>
              <a:ext uri="{FF2B5EF4-FFF2-40B4-BE49-F238E27FC236}">
                <a16:creationId xmlns:a16="http://schemas.microsoft.com/office/drawing/2014/main" id="{1667A427-3FED-7B47-8F4F-803E876BDC4B}"/>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8" name="Text Placeholder 4">
            <a:extLst>
              <a:ext uri="{FF2B5EF4-FFF2-40B4-BE49-F238E27FC236}">
                <a16:creationId xmlns:a16="http://schemas.microsoft.com/office/drawing/2014/main" id="{A2077D5C-D9C2-844E-8E5B-82083A012BE0}"/>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9" name="Text Placeholder 4">
            <a:extLst>
              <a:ext uri="{FF2B5EF4-FFF2-40B4-BE49-F238E27FC236}">
                <a16:creationId xmlns:a16="http://schemas.microsoft.com/office/drawing/2014/main" id="{3A73C4E4-76FB-9B46-AC87-06605E15213A}"/>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2491592916"/>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4">
    <p:bg>
      <p:bgPr>
        <a:solidFill>
          <a:srgbClr val="FEFBF6"/>
        </a:solidFill>
        <a:effectLst/>
      </p:bgPr>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380324045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a:t>Title</a:t>
            </a:r>
          </a:p>
        </p:txBody>
      </p:sp>
    </p:spTree>
    <p:extLst>
      <p:ext uri="{BB962C8B-B14F-4D97-AF65-F5344CB8AC3E}">
        <p14:creationId xmlns:p14="http://schemas.microsoft.com/office/powerpoint/2010/main" val="155408664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2F2F2F"/>
        </a:solidFill>
        <a:effectLst/>
      </p:bgPr>
    </p:bg>
    <p:spTree>
      <p:nvGrpSpPr>
        <p:cNvPr id="1" name=""/>
        <p:cNvGrpSpPr/>
        <p:nvPr/>
      </p:nvGrpSpPr>
      <p:grpSpPr>
        <a:xfrm>
          <a:off x="0" y="0"/>
          <a:ext cx="0" cy="0"/>
          <a:chOff x="0" y="0"/>
          <a:chExt cx="0" cy="0"/>
        </a:xfrm>
      </p:grpSpPr>
      <p:pic>
        <p:nvPicPr>
          <p:cNvPr id="3" name="Picture 2" descr="A picture containing person, indoor, woman, man&#10;&#10;Description automatically generated">
            <a:extLst>
              <a:ext uri="{FF2B5EF4-FFF2-40B4-BE49-F238E27FC236}">
                <a16:creationId xmlns:a16="http://schemas.microsoft.com/office/drawing/2014/main" id="{0B20EBE4-12CD-5D4E-92DF-3C1FB6B0FF59}"/>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8" name="Title 35">
            <a:extLst>
              <a:ext uri="{FF2B5EF4-FFF2-40B4-BE49-F238E27FC236}">
                <a16:creationId xmlns:a16="http://schemas.microsoft.com/office/drawing/2014/main" id="{E419442B-368E-8447-BD1A-0DCBA1525232}"/>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852613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rgbClr val="274B47"/>
        </a:solidFill>
        <a:effectLst/>
      </p:bgPr>
    </p:bg>
    <p:spTree>
      <p:nvGrpSpPr>
        <p:cNvPr id="1" name=""/>
        <p:cNvGrpSpPr/>
        <p:nvPr/>
      </p:nvGrpSpPr>
      <p:grpSpPr>
        <a:xfrm>
          <a:off x="0" y="0"/>
          <a:ext cx="0" cy="0"/>
          <a:chOff x="0" y="0"/>
          <a:chExt cx="0" cy="0"/>
        </a:xfrm>
      </p:grpSpPr>
      <p:pic>
        <p:nvPicPr>
          <p:cNvPr id="4" name="Picture 3" descr="A picture containing person, indoor, woman, man&#10;&#10;Description automatically generated">
            <a:extLst>
              <a:ext uri="{FF2B5EF4-FFF2-40B4-BE49-F238E27FC236}">
                <a16:creationId xmlns:a16="http://schemas.microsoft.com/office/drawing/2014/main" id="{8641C514-5D61-1343-9B37-D6FDDDCA5FB2}"/>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7" name="Title 35">
            <a:extLst>
              <a:ext uri="{FF2B5EF4-FFF2-40B4-BE49-F238E27FC236}">
                <a16:creationId xmlns:a16="http://schemas.microsoft.com/office/drawing/2014/main" id="{BDC0B8B6-D4B4-574B-9266-56D5D6FAFD6E}"/>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150870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rgbClr val="243A5E"/>
        </a:solidFill>
        <a:effectLst/>
      </p:bgPr>
    </p:bg>
    <p:spTree>
      <p:nvGrpSpPr>
        <p:cNvPr id="1" name=""/>
        <p:cNvGrpSpPr/>
        <p:nvPr/>
      </p:nvGrpSpPr>
      <p:grpSpPr>
        <a:xfrm>
          <a:off x="0" y="0"/>
          <a:ext cx="0" cy="0"/>
          <a:chOff x="0" y="0"/>
          <a:chExt cx="0" cy="0"/>
        </a:xfrm>
      </p:grpSpPr>
      <p:pic>
        <p:nvPicPr>
          <p:cNvPr id="4" name="Picture 3" descr="A picture containing person, indoor, woman, man&#10;&#10;Description automatically generated">
            <a:extLst>
              <a:ext uri="{FF2B5EF4-FFF2-40B4-BE49-F238E27FC236}">
                <a16:creationId xmlns:a16="http://schemas.microsoft.com/office/drawing/2014/main" id="{8641C514-5D61-1343-9B37-D6FDDDCA5FB2}"/>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7" name="Title 35">
            <a:extLst>
              <a:ext uri="{FF2B5EF4-FFF2-40B4-BE49-F238E27FC236}">
                <a16:creationId xmlns:a16="http://schemas.microsoft.com/office/drawing/2014/main" id="{BDC0B8B6-D4B4-574B-9266-56D5D6FAFD6E}"/>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10717660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049D86E9-D31B-B446-9818-84034624212A}"/>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14461515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rgbClr val="6B2929"/>
        </a:solidFill>
        <a:effectLst/>
      </p:bgPr>
    </p:bg>
    <p:spTree>
      <p:nvGrpSpPr>
        <p:cNvPr id="1" name=""/>
        <p:cNvGrpSpPr/>
        <p:nvPr/>
      </p:nvGrpSpPr>
      <p:grpSpPr>
        <a:xfrm>
          <a:off x="0" y="0"/>
          <a:ext cx="0" cy="0"/>
          <a:chOff x="0" y="0"/>
          <a:chExt cx="0" cy="0"/>
        </a:xfrm>
      </p:grpSpPr>
      <p:pic>
        <p:nvPicPr>
          <p:cNvPr id="4" name="Picture 3" descr="A picture containing person, indoor, woman, man&#10;&#10;Description automatically generated">
            <a:extLst>
              <a:ext uri="{FF2B5EF4-FFF2-40B4-BE49-F238E27FC236}">
                <a16:creationId xmlns:a16="http://schemas.microsoft.com/office/drawing/2014/main" id="{001AD062-98B3-4745-B535-08AD47DF2695}"/>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6" name="Title 35">
            <a:extLst>
              <a:ext uri="{FF2B5EF4-FFF2-40B4-BE49-F238E27FC236}">
                <a16:creationId xmlns:a16="http://schemas.microsoft.com/office/drawing/2014/main" id="{2D8C674D-CD40-E04C-A4DF-73DB4AF24BA3}"/>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03481534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274B47"/>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233F136D-F0F0-C84C-8B09-F62FFDF13696}"/>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15207504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rgbClr val="243A5E"/>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049D86E9-D31B-B446-9818-84034624212A}"/>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4410845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1">
    <p:bg>
      <p:bgPr>
        <a:solidFill>
          <a:srgbClr val="FEFBF6"/>
        </a:solidFill>
        <a:effectLst/>
      </p:bgPr>
    </p:bg>
    <p:spTree>
      <p:nvGrpSpPr>
        <p:cNvPr id="1" name=""/>
        <p:cNvGrpSpPr/>
        <p:nvPr/>
      </p:nvGrpSpPr>
      <p:grpSpPr>
        <a:xfrm>
          <a:off x="0" y="0"/>
          <a:ext cx="0" cy="0"/>
          <a:chOff x="0" y="0"/>
          <a:chExt cx="0" cy="0"/>
        </a:xfrm>
      </p:grpSpPr>
      <p:pic>
        <p:nvPicPr>
          <p:cNvPr id="4" name="Picture 3" descr="A person sitting at a table using a computer&#10;&#10;Description automatically generated">
            <a:extLst>
              <a:ext uri="{FF2B5EF4-FFF2-40B4-BE49-F238E27FC236}">
                <a16:creationId xmlns:a16="http://schemas.microsoft.com/office/drawing/2014/main" id="{C89B0D69-79F2-8341-BDB2-2447AAD8C626}"/>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6354764" y="0"/>
            <a:ext cx="6081711" cy="6994525"/>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Regular 20/24. </a:t>
            </a:r>
          </a:p>
        </p:txBody>
      </p:sp>
      <p:sp>
        <p:nvSpPr>
          <p:cNvPr id="9" name="Text Placeholder 4">
            <a:extLst>
              <a:ext uri="{FF2B5EF4-FFF2-40B4-BE49-F238E27FC236}">
                <a16:creationId xmlns:a16="http://schemas.microsoft.com/office/drawing/2014/main" id="{08AD3FF5-F345-8041-84DE-9AE685D52A0C}"/>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p:txBody>
      </p:sp>
    </p:spTree>
    <p:extLst>
      <p:ext uri="{BB962C8B-B14F-4D97-AF65-F5344CB8AC3E}">
        <p14:creationId xmlns:p14="http://schemas.microsoft.com/office/powerpoint/2010/main" val="186256567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FEFBF6"/>
        </a:solidFill>
        <a:effectLst/>
      </p:bgPr>
    </p:bg>
    <p:spTree>
      <p:nvGrpSpPr>
        <p:cNvPr id="1" name=""/>
        <p:cNvGrpSpPr/>
        <p:nvPr/>
      </p:nvGrpSpPr>
      <p:grpSpPr>
        <a:xfrm>
          <a:off x="0" y="0"/>
          <a:ext cx="0" cy="0"/>
          <a:chOff x="0" y="0"/>
          <a:chExt cx="0" cy="0"/>
        </a:xfrm>
      </p:grpSpPr>
      <p:pic>
        <p:nvPicPr>
          <p:cNvPr id="16" name="Picture 15" descr="A picture containing indoor, sitting, table, white&#10;&#10;Description automatically generated">
            <a:extLst>
              <a:ext uri="{FF2B5EF4-FFF2-40B4-BE49-F238E27FC236}">
                <a16:creationId xmlns:a16="http://schemas.microsoft.com/office/drawing/2014/main" id="{1395F394-DDF1-5147-B68A-4DB0721524EA}"/>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9494729" y="3611246"/>
            <a:ext cx="2940093" cy="3383279"/>
          </a:xfrm>
          <a:prstGeom prst="rect">
            <a:avLst/>
          </a:prstGeom>
        </p:spPr>
      </p:pic>
      <p:pic>
        <p:nvPicPr>
          <p:cNvPr id="14" name="Picture 13" descr="A person sitting at a desk with a computer monitor&#10;&#10;Description automatically generated">
            <a:extLst>
              <a:ext uri="{FF2B5EF4-FFF2-40B4-BE49-F238E27FC236}">
                <a16:creationId xmlns:a16="http://schemas.microsoft.com/office/drawing/2014/main" id="{29889A9A-7636-D046-9207-C5553BC9468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61026" y="3611245"/>
            <a:ext cx="2940093" cy="3383280"/>
          </a:xfrm>
          <a:prstGeom prst="rect">
            <a:avLst/>
          </a:prstGeom>
        </p:spPr>
      </p:pic>
      <p:pic>
        <p:nvPicPr>
          <p:cNvPr id="7" name="Picture 6" descr="A group of people in a room&#10;&#10;Description automatically generated">
            <a:extLst>
              <a:ext uri="{FF2B5EF4-FFF2-40B4-BE49-F238E27FC236}">
                <a16:creationId xmlns:a16="http://schemas.microsoft.com/office/drawing/2014/main" id="{72EB45EB-D6AE-244E-A708-6B7848CD029F}"/>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494729" y="0"/>
            <a:ext cx="2941746" cy="3383280"/>
          </a:xfrm>
          <a:prstGeom prst="rect">
            <a:avLst/>
          </a:prstGeom>
        </p:spPr>
      </p:pic>
      <p:pic>
        <p:nvPicPr>
          <p:cNvPr id="4" name="Picture 3" descr="A picture containing person, indoor, wearing, man&#10;&#10;Description automatically generated">
            <a:extLst>
              <a:ext uri="{FF2B5EF4-FFF2-40B4-BE49-F238E27FC236}">
                <a16:creationId xmlns:a16="http://schemas.microsoft.com/office/drawing/2014/main" id="{A9E7E622-6043-9742-8F79-3F39708C000D}"/>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a:stretch/>
        </p:blipFill>
        <p:spPr>
          <a:xfrm>
            <a:off x="6361025" y="0"/>
            <a:ext cx="2940093" cy="3383280"/>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a:t>Photo layout 2</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Regular 20/24. </a:t>
            </a:r>
          </a:p>
        </p:txBody>
      </p:sp>
      <p:sp>
        <p:nvSpPr>
          <p:cNvPr id="12" name="Text Placeholder 4">
            <a:extLst>
              <a:ext uri="{FF2B5EF4-FFF2-40B4-BE49-F238E27FC236}">
                <a16:creationId xmlns:a16="http://schemas.microsoft.com/office/drawing/2014/main" id="{6CE4D382-5EFF-C34A-8E49-CE813B065054}"/>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p:txBody>
      </p:sp>
    </p:spTree>
    <p:extLst>
      <p:ext uri="{BB962C8B-B14F-4D97-AF65-F5344CB8AC3E}">
        <p14:creationId xmlns:p14="http://schemas.microsoft.com/office/powerpoint/2010/main" val="2852463339"/>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layout 2">
    <p:bg>
      <p:bgPr>
        <a:solidFill>
          <a:srgbClr val="FEFBF6"/>
        </a:solidFill>
        <a:effectLst/>
      </p:bgPr>
    </p:bg>
    <p:spTree>
      <p:nvGrpSpPr>
        <p:cNvPr id="1" name=""/>
        <p:cNvGrpSpPr/>
        <p:nvPr/>
      </p:nvGrpSpPr>
      <p:grpSpPr>
        <a:xfrm>
          <a:off x="0" y="0"/>
          <a:ext cx="0" cy="0"/>
          <a:chOff x="0" y="0"/>
          <a:chExt cx="0" cy="0"/>
        </a:xfrm>
      </p:grpSpPr>
      <p:pic>
        <p:nvPicPr>
          <p:cNvPr id="15" name="Picture 14" descr="A group of people standing in a room&#10;&#10;Description automatically generated">
            <a:extLst>
              <a:ext uri="{FF2B5EF4-FFF2-40B4-BE49-F238E27FC236}">
                <a16:creationId xmlns:a16="http://schemas.microsoft.com/office/drawing/2014/main" id="{AF4A5709-F3CC-1549-971F-1F69384FBAB2}"/>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65138" y="2189284"/>
            <a:ext cx="3663950" cy="2591661"/>
          </a:xfrm>
          <a:prstGeom prst="rect">
            <a:avLst/>
          </a:prstGeom>
        </p:spPr>
      </p:pic>
      <p:pic>
        <p:nvPicPr>
          <p:cNvPr id="10" name="Picture 9" descr="A picture containing indoor, sitting, table, truck&#10;&#10;Description automatically generated">
            <a:extLst>
              <a:ext uri="{FF2B5EF4-FFF2-40B4-BE49-F238E27FC236}">
                <a16:creationId xmlns:a16="http://schemas.microsoft.com/office/drawing/2014/main" id="{56BBD840-51BD-A442-9DF1-F582C9079E39}"/>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6245" y="2189283"/>
            <a:ext cx="3663986" cy="2591662"/>
          </a:xfrm>
          <a:prstGeom prst="rect">
            <a:avLst/>
          </a:prstGeom>
        </p:spPr>
      </p:pic>
      <p:pic>
        <p:nvPicPr>
          <p:cNvPr id="9" name="Picture 8" descr="A picture containing indoor, food, table, sitting&#10;&#10;Description automatically generated">
            <a:extLst>
              <a:ext uri="{FF2B5EF4-FFF2-40B4-BE49-F238E27FC236}">
                <a16:creationId xmlns:a16="http://schemas.microsoft.com/office/drawing/2014/main" id="{617A339A-270E-BF47-8AD7-6885BCD04BC7}"/>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8307387" y="2189283"/>
            <a:ext cx="3663986" cy="259166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Photo layout 3</a:t>
            </a:r>
          </a:p>
        </p:txBody>
      </p:sp>
      <p:sp>
        <p:nvSpPr>
          <p:cNvPr id="11" name="Text Placeholder 4">
            <a:extLst>
              <a:ext uri="{FF2B5EF4-FFF2-40B4-BE49-F238E27FC236}">
                <a16:creationId xmlns:a16="http://schemas.microsoft.com/office/drawing/2014/main" id="{2A973526-EDE0-C348-A71F-9B248B445895}"/>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Text Placeholder 4">
            <a:extLst>
              <a:ext uri="{FF2B5EF4-FFF2-40B4-BE49-F238E27FC236}">
                <a16:creationId xmlns:a16="http://schemas.microsoft.com/office/drawing/2014/main" id="{8C8244A3-9779-4247-B1CA-EC31426A3E08}"/>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3" name="Text Placeholder 4">
            <a:extLst>
              <a:ext uri="{FF2B5EF4-FFF2-40B4-BE49-F238E27FC236}">
                <a16:creationId xmlns:a16="http://schemas.microsoft.com/office/drawing/2014/main" id="{B738BB9F-CA3B-F14D-B6DD-949DC8AE35FF}"/>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12774200"/>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rgbClr val="FEFBF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rgbClr val="2F2F2F"/>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75757A"/>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02408062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rgbClr val="FEFBF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rgbClr val="274B47"/>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a:t>Paragraph title Segoe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Device layout 2: two columns</a:t>
            </a:r>
          </a:p>
        </p:txBody>
      </p:sp>
    </p:spTree>
    <p:extLst>
      <p:ext uri="{BB962C8B-B14F-4D97-AF65-F5344CB8AC3E}">
        <p14:creationId xmlns:p14="http://schemas.microsoft.com/office/powerpoint/2010/main" val="91554528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Device layout 3">
    <p:bg>
      <p:bgPr>
        <a:solidFill>
          <a:srgbClr val="FEFBF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11098294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rt layout">
    <p:bg>
      <p:bgPr>
        <a:solidFill>
          <a:srgbClr val="FEFBF6"/>
        </a:solidFill>
        <a:effectLst/>
      </p:bgPr>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rgbClr val="75757A"/>
                </a:solidFill>
                <a:latin typeface="Segoe Pro" panose="020B0502040504020203" pitchFamily="34" charset="0"/>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rgbClr val="75757A"/>
                </a:solidFill>
                <a:latin typeface="Segoe Pro" panose="020B0502040504020203" pitchFamily="34" charset="0"/>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246221"/>
          </a:xfrm>
        </p:spPr>
        <p:txBody>
          <a:bodyPr tIns="0"/>
          <a:lstStyle>
            <a:lvl1pPr>
              <a:defRPr lang="en-US" sz="1000" b="1" i="0" kern="1200" spc="0" dirty="0" smtClean="0">
                <a:solidFill>
                  <a:srgbClr val="2F2F2F"/>
                </a:solidFill>
                <a:latin typeface="Segoe Pro Semibold" panose="020B0502040504020203" pitchFamily="34" charset="0"/>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246221"/>
          </a:xfrm>
        </p:spPr>
        <p:txBody>
          <a:bodyPr tIns="0"/>
          <a:lstStyle>
            <a:lvl1pPr>
              <a:defRPr lang="en-US" sz="1000" b="1" i="0" kern="1200" spc="0" dirty="0" smtClean="0">
                <a:solidFill>
                  <a:schemeClr val="tx1"/>
                </a:solidFill>
                <a:latin typeface="Segoe Pro Semibold" panose="020B0502040504020203" pitchFamily="34" charset="0"/>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246221"/>
          </a:xfrm>
        </p:spPr>
        <p:txBody>
          <a:bodyPr tIns="0"/>
          <a:lstStyle>
            <a:lvl1pPr>
              <a:defRPr lang="en-US" sz="1000" b="1" i="0" kern="1200" spc="0" dirty="0" smtClean="0">
                <a:solidFill>
                  <a:srgbClr val="2F2F2F"/>
                </a:solidFill>
                <a:latin typeface="Segoe Pro Semibold" panose="020B0502040504020203" pitchFamily="34" charset="0"/>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rgbClr val="75757A"/>
                </a:solidFill>
                <a:latin typeface="+mn-lt"/>
              </a:defRPr>
            </a:lvl1pPr>
          </a:lstStyle>
          <a:p>
            <a:pPr marL="0" lvl="0" indent="0">
              <a:lnSpc>
                <a:spcPts val="1200"/>
              </a:lnSpc>
              <a:spcBef>
                <a:spcPts val="900"/>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261295795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able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12039781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2F2F2F"/>
        </a:solidFill>
        <a:effectLst/>
      </p:bgPr>
    </p:bg>
    <p:spTree>
      <p:nvGrpSpPr>
        <p:cNvPr id="1" name=""/>
        <p:cNvGrpSpPr/>
        <p:nvPr/>
      </p:nvGrpSpPr>
      <p:grpSpPr>
        <a:xfrm>
          <a:off x="0" y="0"/>
          <a:ext cx="0" cy="0"/>
          <a:chOff x="0" y="0"/>
          <a:chExt cx="0" cy="0"/>
        </a:xfrm>
      </p:grpSpPr>
      <p:pic>
        <p:nvPicPr>
          <p:cNvPr id="3" name="Picture 2" descr="A picture containing person, indoor, woman, man&#10;&#10;Description automatically generated">
            <a:extLst>
              <a:ext uri="{FF2B5EF4-FFF2-40B4-BE49-F238E27FC236}">
                <a16:creationId xmlns:a16="http://schemas.microsoft.com/office/drawing/2014/main" id="{0B20EBE4-12CD-5D4E-92DF-3C1FB6B0FF59}"/>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8" name="Title 35">
            <a:extLst>
              <a:ext uri="{FF2B5EF4-FFF2-40B4-BE49-F238E27FC236}">
                <a16:creationId xmlns:a16="http://schemas.microsoft.com/office/drawing/2014/main" id="{E419442B-368E-8447-BD1A-0DCBA1525232}"/>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535445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rgbClr val="274B47"/>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rgbClr val="FEFBF6"/>
                </a:solidFill>
              </a:defRPr>
            </a:lvl1pPr>
          </a:lstStyle>
          <a:p>
            <a:r>
              <a:rPr lang="en-US"/>
              <a:t>Thank you.</a:t>
            </a:r>
          </a:p>
        </p:txBody>
      </p:sp>
      <p:pic>
        <p:nvPicPr>
          <p:cNvPr id="6" name="Picture 5">
            <a:extLst>
              <a:ext uri="{FF2B5EF4-FFF2-40B4-BE49-F238E27FC236}">
                <a16:creationId xmlns:a16="http://schemas.microsoft.com/office/drawing/2014/main" id="{4CB5A3D3-0273-7445-9293-9131E525422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7216111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Closing medium teal">
    <p:bg>
      <p:bgPr>
        <a:solidFill>
          <a:srgbClr val="243A5E"/>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rgbClr val="FEFBF6"/>
                </a:solidFill>
              </a:defRPr>
            </a:lvl1pPr>
          </a:lstStyle>
          <a:p>
            <a:r>
              <a:rPr lang="en-US"/>
              <a:t>Thank you.</a:t>
            </a:r>
          </a:p>
        </p:txBody>
      </p:sp>
      <p:pic>
        <p:nvPicPr>
          <p:cNvPr id="6" name="Picture 5">
            <a:extLst>
              <a:ext uri="{FF2B5EF4-FFF2-40B4-BE49-F238E27FC236}">
                <a16:creationId xmlns:a16="http://schemas.microsoft.com/office/drawing/2014/main" id="{4CB5A3D3-0273-7445-9293-9131E525422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2245069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6B2929"/>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0C3BB9F-BB99-1642-B63C-4B63CE5BA39F}"/>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4192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2F2F2F"/>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DDFDAC21-72EF-314B-B6D6-2DAAF1AF2DF4}"/>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3835041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1">
    <p:bg>
      <p:bgPr>
        <a:solidFill>
          <a:srgbClr val="FEFBF6"/>
        </a:solidFill>
        <a:effectLst/>
      </p:bgPr>
    </p:bg>
    <p:spTree>
      <p:nvGrpSpPr>
        <p:cNvPr id="1" name=""/>
        <p:cNvGrpSpPr/>
        <p:nvPr/>
      </p:nvGrpSpPr>
      <p:grpSpPr>
        <a:xfrm>
          <a:off x="0" y="0"/>
          <a:ext cx="0" cy="0"/>
          <a:chOff x="0" y="0"/>
          <a:chExt cx="0" cy="0"/>
        </a:xfrm>
      </p:grpSpPr>
      <p:pic>
        <p:nvPicPr>
          <p:cNvPr id="8" name="Picture 7" descr="A person sitting at a table using a computer&#10;&#10;Description automatically generated">
            <a:extLst>
              <a:ext uri="{FF2B5EF4-FFF2-40B4-BE49-F238E27FC236}">
                <a16:creationId xmlns:a16="http://schemas.microsoft.com/office/drawing/2014/main" id="{89704056-0B51-E24F-865B-11811E0EC1F4}"/>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6354764" y="0"/>
            <a:ext cx="6081711" cy="6994525"/>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dirty="0"/>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a:t>
            </a:r>
          </a:p>
        </p:txBody>
      </p:sp>
      <p:sp>
        <p:nvSpPr>
          <p:cNvPr id="9" name="Text Placeholder 4">
            <a:extLst>
              <a:ext uri="{FF2B5EF4-FFF2-40B4-BE49-F238E27FC236}">
                <a16:creationId xmlns:a16="http://schemas.microsoft.com/office/drawing/2014/main" id="{DF65279B-B7EF-7844-AE30-DF405D7DF399}"/>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p:txBody>
      </p:sp>
    </p:spTree>
    <p:extLst>
      <p:ext uri="{BB962C8B-B14F-4D97-AF65-F5344CB8AC3E}">
        <p14:creationId xmlns:p14="http://schemas.microsoft.com/office/powerpoint/2010/main" val="251874128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rgbClr val="FEFBF6"/>
        </a:solidFill>
        <a:effectLst/>
      </p:bgPr>
    </p:bg>
    <p:spTree>
      <p:nvGrpSpPr>
        <p:cNvPr id="1" name=""/>
        <p:cNvGrpSpPr/>
        <p:nvPr/>
      </p:nvGrpSpPr>
      <p:grpSpPr>
        <a:xfrm>
          <a:off x="0" y="0"/>
          <a:ext cx="0" cy="0"/>
          <a:chOff x="0" y="0"/>
          <a:chExt cx="0" cy="0"/>
        </a:xfrm>
      </p:grpSpPr>
      <p:pic>
        <p:nvPicPr>
          <p:cNvPr id="14" name="Picture 13" descr="A picture containing indoor, sitting, table, white&#10;&#10;Description automatically generated">
            <a:extLst>
              <a:ext uri="{FF2B5EF4-FFF2-40B4-BE49-F238E27FC236}">
                <a16:creationId xmlns:a16="http://schemas.microsoft.com/office/drawing/2014/main" id="{D71E6940-A84C-8E48-A7A4-2B428B3195FC}"/>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9494729" y="3611246"/>
            <a:ext cx="2940093" cy="3383279"/>
          </a:xfrm>
          <a:prstGeom prst="rect">
            <a:avLst/>
          </a:prstGeom>
        </p:spPr>
      </p:pic>
      <p:pic>
        <p:nvPicPr>
          <p:cNvPr id="15" name="Picture 14" descr="A person sitting at a desk with a computer monitor&#10;&#10;Description automatically generated">
            <a:extLst>
              <a:ext uri="{FF2B5EF4-FFF2-40B4-BE49-F238E27FC236}">
                <a16:creationId xmlns:a16="http://schemas.microsoft.com/office/drawing/2014/main" id="{B2D2054C-1D14-4547-9128-59C020D3AB91}"/>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361026" y="3611245"/>
            <a:ext cx="2940093" cy="3383280"/>
          </a:xfrm>
          <a:prstGeom prst="rect">
            <a:avLst/>
          </a:prstGeom>
        </p:spPr>
      </p:pic>
      <p:pic>
        <p:nvPicPr>
          <p:cNvPr id="16" name="Picture 15" descr="A group of people in a room&#10;&#10;Description automatically generated">
            <a:extLst>
              <a:ext uri="{FF2B5EF4-FFF2-40B4-BE49-F238E27FC236}">
                <a16:creationId xmlns:a16="http://schemas.microsoft.com/office/drawing/2014/main" id="{BDE098EC-DE68-4648-9A04-706BFEFF1147}"/>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9494729" y="0"/>
            <a:ext cx="2941746" cy="3383280"/>
          </a:xfrm>
          <a:prstGeom prst="rect">
            <a:avLst/>
          </a:prstGeom>
        </p:spPr>
      </p:pic>
      <p:pic>
        <p:nvPicPr>
          <p:cNvPr id="17" name="Picture 16" descr="A picture containing person, indoor, wearing, man&#10;&#10;Description automatically generated">
            <a:extLst>
              <a:ext uri="{FF2B5EF4-FFF2-40B4-BE49-F238E27FC236}">
                <a16:creationId xmlns:a16="http://schemas.microsoft.com/office/drawing/2014/main" id="{EA1DE6F4-1215-CC41-A1B9-B2F6FBFA1DB7}"/>
              </a:ext>
            </a:extLst>
          </p:cNvPr>
          <p:cNvPicPr>
            <a:picLocks noChangeAspect="1"/>
          </p:cNvPicPr>
          <p:nvPr userDrawn="1"/>
        </p:nvPicPr>
        <p:blipFill rotWithShape="1">
          <a:blip r:embed="rId5" cstate="print">
            <a:alphaModFix/>
            <a:extLst>
              <a:ext uri="{28A0092B-C50C-407E-A947-70E740481C1C}">
                <a14:useLocalDpi xmlns:a14="http://schemas.microsoft.com/office/drawing/2010/main" val="0"/>
              </a:ext>
            </a:extLst>
          </a:blip>
          <a:srcRect/>
          <a:stretch/>
        </p:blipFill>
        <p:spPr>
          <a:xfrm>
            <a:off x="6361025" y="0"/>
            <a:ext cx="2940093" cy="3383280"/>
          </a:xfrm>
          <a:prstGeom prst="rect">
            <a:avLst/>
          </a:prstGeom>
        </p:spPr>
      </p:pic>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baseline="0">
                <a:solidFill>
                  <a:srgbClr val="2F2F2F"/>
                </a:solidFill>
              </a:defRPr>
            </a:lvl1pPr>
          </a:lstStyle>
          <a:p>
            <a:r>
              <a:rPr lang="en-US" dirty="0"/>
              <a:t>Photo layout 1B</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65138" y="1960860"/>
            <a:ext cx="4919661" cy="307777"/>
          </a:xfrm>
        </p:spPr>
        <p:txBody>
          <a:bodyPr wrap="square" lIns="0" tIns="0" rIns="0" bIns="0">
            <a:spAutoFit/>
          </a:bodyPr>
          <a:lstStyle>
            <a:lvl1pPr marL="0" indent="0">
              <a:lnSpc>
                <a:spcPts val="2400"/>
              </a:lnSpc>
              <a:buNone/>
              <a:defRPr lang="en-US" sz="2000" kern="1200" spc="0" baseline="0" dirty="0">
                <a:solidFill>
                  <a:srgbClr val="2F2F2F"/>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a:t>
            </a:r>
          </a:p>
        </p:txBody>
      </p:sp>
      <p:sp>
        <p:nvSpPr>
          <p:cNvPr id="13" name="Text Placeholder 4">
            <a:extLst>
              <a:ext uri="{FF2B5EF4-FFF2-40B4-BE49-F238E27FC236}">
                <a16:creationId xmlns:a16="http://schemas.microsoft.com/office/drawing/2014/main" id="{A7EA3F75-39E7-CD49-BE40-F86E01DB2139}"/>
              </a:ext>
            </a:extLst>
          </p:cNvPr>
          <p:cNvSpPr>
            <a:spLocks noGrp="1"/>
          </p:cNvSpPr>
          <p:nvPr>
            <p:ph type="body" sz="quarter" idx="22" hasCustomPrompt="1"/>
          </p:nvPr>
        </p:nvSpPr>
        <p:spPr>
          <a:xfrm>
            <a:off x="465137" y="2410676"/>
            <a:ext cx="4919661" cy="2368212"/>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endParaRPr lang="en-US" dirty="0"/>
          </a:p>
        </p:txBody>
      </p:sp>
    </p:spTree>
    <p:extLst>
      <p:ext uri="{BB962C8B-B14F-4D97-AF65-F5344CB8AC3E}">
        <p14:creationId xmlns:p14="http://schemas.microsoft.com/office/powerpoint/2010/main" val="839224748"/>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layout 2">
    <p:bg>
      <p:bgPr>
        <a:solidFill>
          <a:srgbClr val="FEFBF6"/>
        </a:solidFill>
        <a:effectLst/>
      </p:bgPr>
    </p:bg>
    <p:spTree>
      <p:nvGrpSpPr>
        <p:cNvPr id="1" name=""/>
        <p:cNvGrpSpPr/>
        <p:nvPr/>
      </p:nvGrpSpPr>
      <p:grpSpPr>
        <a:xfrm>
          <a:off x="0" y="0"/>
          <a:ext cx="0" cy="0"/>
          <a:chOff x="0" y="0"/>
          <a:chExt cx="0" cy="0"/>
        </a:xfrm>
      </p:grpSpPr>
      <p:pic>
        <p:nvPicPr>
          <p:cNvPr id="9" name="Picture 8" descr="A group of people standing in a room&#10;&#10;Description automatically generated">
            <a:extLst>
              <a:ext uri="{FF2B5EF4-FFF2-40B4-BE49-F238E27FC236}">
                <a16:creationId xmlns:a16="http://schemas.microsoft.com/office/drawing/2014/main" id="{43F4D8F2-E585-6A43-B508-96FA2662831E}"/>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65138" y="2189284"/>
            <a:ext cx="3663950" cy="2591661"/>
          </a:xfrm>
          <a:prstGeom prst="rect">
            <a:avLst/>
          </a:prstGeom>
        </p:spPr>
      </p:pic>
      <p:pic>
        <p:nvPicPr>
          <p:cNvPr id="10" name="Picture 9" descr="A picture containing indoor, sitting, table, truck&#10;&#10;Description automatically generated">
            <a:extLst>
              <a:ext uri="{FF2B5EF4-FFF2-40B4-BE49-F238E27FC236}">
                <a16:creationId xmlns:a16="http://schemas.microsoft.com/office/drawing/2014/main" id="{239E689F-D81D-0A49-9A0D-9393FECA63F0}"/>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6245" y="2189283"/>
            <a:ext cx="3663986" cy="2591662"/>
          </a:xfrm>
          <a:prstGeom prst="rect">
            <a:avLst/>
          </a:prstGeom>
        </p:spPr>
      </p:pic>
      <p:pic>
        <p:nvPicPr>
          <p:cNvPr id="14" name="Picture 13" descr="A picture containing indoor, food, table, sitting&#10;&#10;Description automatically generated">
            <a:extLst>
              <a:ext uri="{FF2B5EF4-FFF2-40B4-BE49-F238E27FC236}">
                <a16:creationId xmlns:a16="http://schemas.microsoft.com/office/drawing/2014/main" id="{55108762-33B3-0C45-9430-0928D085A4DD}"/>
              </a:ext>
            </a:extLst>
          </p:cNvPr>
          <p:cNvPicPr>
            <a:picLocks noChangeAspect="1"/>
          </p:cNvPicPr>
          <p:nvPr userDrawn="1"/>
        </p:nvPicPr>
        <p:blipFill rotWithShape="1">
          <a:blip r:embed="rId4" cstate="print">
            <a:alphaModFix/>
            <a:extLst>
              <a:ext uri="{28A0092B-C50C-407E-A947-70E740481C1C}">
                <a14:useLocalDpi xmlns:a14="http://schemas.microsoft.com/office/drawing/2010/main" val="0"/>
              </a:ext>
            </a:extLst>
          </a:blip>
          <a:srcRect/>
          <a:stretch/>
        </p:blipFill>
        <p:spPr>
          <a:xfrm>
            <a:off x="8307387" y="2189283"/>
            <a:ext cx="3663986" cy="259166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1" name="Text Placeholder 4">
            <a:extLst>
              <a:ext uri="{FF2B5EF4-FFF2-40B4-BE49-F238E27FC236}">
                <a16:creationId xmlns:a16="http://schemas.microsoft.com/office/drawing/2014/main" id="{C372C567-25CC-D848-9FAD-D78C8ACF4916}"/>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Text Placeholder 4">
            <a:extLst>
              <a:ext uri="{FF2B5EF4-FFF2-40B4-BE49-F238E27FC236}">
                <a16:creationId xmlns:a16="http://schemas.microsoft.com/office/drawing/2014/main" id="{2F3180A6-83A2-BD4F-BB8E-CAB071F67CDD}"/>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3" name="Text Placeholder 4">
            <a:extLst>
              <a:ext uri="{FF2B5EF4-FFF2-40B4-BE49-F238E27FC236}">
                <a16:creationId xmlns:a16="http://schemas.microsoft.com/office/drawing/2014/main" id="{E80205B0-DC99-D342-A9E4-1008E8949A6D}"/>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354089618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rgbClr val="6B2929"/>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30549415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rgbClr val="FEFBF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rgbClr val="2F2F2F"/>
                </a:solidFill>
                <a:latin typeface="Segoe Pro" panose="020B0502040504020203" pitchFamily="34" charset="0"/>
              </a:defRPr>
            </a:lvl1pPr>
            <a:lvl2pPr marL="228600" indent="0">
              <a:buNone/>
              <a:defRPr/>
            </a:lvl2pPr>
            <a:lvl3pPr marL="457200" indent="0">
              <a:buNone/>
              <a:defRPr/>
            </a:lvl3pPr>
            <a:lvl4pPr marL="685800" indent="0">
              <a:buNone/>
              <a:defRPr/>
            </a:lvl4pPr>
            <a:lvl5pPr marL="914400" indent="0">
              <a:buNone/>
              <a:defRPr/>
            </a:lvl5pPr>
          </a:lstStyle>
          <a:p>
            <a:pPr lvl="0"/>
            <a:r>
              <a:rPr lang="pt-BR" dirty="0"/>
              <a:t>Large </a:t>
            </a:r>
            <a:r>
              <a:rPr lang="pt-BR" dirty="0" err="1"/>
              <a:t>subhead</a:t>
            </a:r>
            <a:r>
              <a:rPr lang="pt-BR" dirty="0"/>
              <a:t> Segoe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737373"/>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35693262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rgbClr val="FEFBF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endParaRPr lang="en-US" dirty="0"/>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66849" y="2040568"/>
            <a:ext cx="1727200" cy="304788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433638" y="2040568"/>
            <a:ext cx="1727200" cy="304788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Tree>
    <p:extLst>
      <p:ext uri="{BB962C8B-B14F-4D97-AF65-F5344CB8AC3E}">
        <p14:creationId xmlns:p14="http://schemas.microsoft.com/office/powerpoint/2010/main" val="8530383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ice layout 3">
    <p:bg>
      <p:bgPr>
        <a:solidFill>
          <a:srgbClr val="FEFBF6"/>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91953" y="496641"/>
            <a:ext cx="11087895" cy="649788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339975" y="1633858"/>
            <a:ext cx="7832726" cy="4405313"/>
          </a:xfrm>
        </p:spPr>
        <p:txBody>
          <a:bodyPr anchor="ctr" anchorCtr="0"/>
          <a:lstStyle>
            <a:lvl1pPr algn="ctr">
              <a:defRPr/>
            </a:lvl1pPr>
          </a:lstStyle>
          <a:p>
            <a:r>
              <a:rPr lang="en-US"/>
              <a:t>Click icon to add picture</a:t>
            </a:r>
            <a:endParaRPr lang="en-US" dirty="0"/>
          </a:p>
        </p:txBody>
      </p:sp>
    </p:spTree>
    <p:extLst>
      <p:ext uri="{BB962C8B-B14F-4D97-AF65-F5344CB8AC3E}">
        <p14:creationId xmlns:p14="http://schemas.microsoft.com/office/powerpoint/2010/main" val="2409436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hart layout">
    <p:bg>
      <p:bgPr>
        <a:solidFill>
          <a:srgbClr val="FEFBF6"/>
        </a:solidFill>
        <a:effectLst/>
      </p:bgPr>
    </p:bg>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1989614"/>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Chart examples</a:t>
            </a:r>
          </a:p>
        </p:txBody>
      </p:sp>
      <p:sp>
        <p:nvSpPr>
          <p:cNvPr id="9" name="Text Placeholder 4"/>
          <p:cNvSpPr>
            <a:spLocks noGrp="1"/>
          </p:cNvSpPr>
          <p:nvPr>
            <p:ph type="body" sz="quarter" idx="12" hasCustomPrompt="1"/>
          </p:nvPr>
        </p:nvSpPr>
        <p:spPr>
          <a:xfrm>
            <a:off x="465135" y="5973763"/>
            <a:ext cx="3690937" cy="307777"/>
          </a:xfrm>
        </p:spPr>
        <p:txBody>
          <a:bodyPr lIns="0" tIns="0" rIns="0" bIns="0"/>
          <a:lstStyle>
            <a:lvl1pPr marL="0" indent="0">
              <a:lnSpc>
                <a:spcPts val="1200"/>
              </a:lnSpc>
              <a:spcBef>
                <a:spcPts val="900"/>
              </a:spcBef>
              <a:buFont typeface="Arial" panose="020B0604020202020204" pitchFamily="34" charset="0"/>
              <a:buNone/>
              <a:defRPr sz="1000" b="0" i="0" spc="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7" name="Text Placeholder 4"/>
          <p:cNvSpPr>
            <a:spLocks noGrp="1"/>
          </p:cNvSpPr>
          <p:nvPr>
            <p:ph type="body" sz="quarter" idx="18" hasCustomPrompt="1"/>
          </p:nvPr>
        </p:nvSpPr>
        <p:spPr>
          <a:xfrm>
            <a:off x="4389438"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1989614"/>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1989614"/>
            <a:ext cx="3695701" cy="3605213"/>
          </a:xfrm>
        </p:spPr>
        <p:txBody>
          <a:bodyPr anchor="ctr">
            <a:noAutofit/>
          </a:bodyPr>
          <a:lstStyle>
            <a:lvl1pPr marL="0" indent="0" algn="ctr">
              <a:buNone/>
              <a:defRPr sz="2400"/>
            </a:lvl1pPr>
          </a:lstStyle>
          <a:p>
            <a:r>
              <a:rPr lang="en-US"/>
              <a:t>Click icon to add chart</a:t>
            </a:r>
            <a:endParaRPr lang="en-US" dirty="0"/>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6513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400549"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302624" y="5783263"/>
            <a:ext cx="3702053" cy="199692"/>
          </a:xfrm>
        </p:spPr>
        <p:txBody>
          <a:bodyPr tIns="0"/>
          <a:lstStyle>
            <a:lvl1pPr>
              <a:defRPr lang="en-US" sz="1000" b="1" kern="1200" spc="0" dirty="0" smtClean="0">
                <a:solidFill>
                  <a:schemeClr val="tx1"/>
                </a:solidFill>
                <a:latin typeface="+mn-lt"/>
                <a:ea typeface="+mn-ea"/>
                <a:cs typeface="+mn-cs"/>
              </a:defRPr>
            </a:lvl1pPr>
          </a:lstStyle>
          <a:p>
            <a:pPr lvl="0"/>
            <a:r>
              <a:rPr lang="en-US" dirty="0"/>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302624" y="5973763"/>
            <a:ext cx="3679825" cy="307777"/>
          </a:xfrm>
        </p:spPr>
        <p:txBody>
          <a:bodyPr vert="horz" wrap="square" lIns="0" tIns="0" rIns="0" bIns="0" rtlCol="0">
            <a:spAutoFit/>
          </a:bodyPr>
          <a:lstStyle>
            <a:lvl1pPr>
              <a:tabLst/>
              <a:defRPr lang="en-US" sz="1000" b="0" i="0" spc="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Tree>
    <p:extLst>
      <p:ext uri="{BB962C8B-B14F-4D97-AF65-F5344CB8AC3E}">
        <p14:creationId xmlns:p14="http://schemas.microsoft.com/office/powerpoint/2010/main" val="334531664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able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Table styling</a:t>
            </a:r>
          </a:p>
        </p:txBody>
      </p:sp>
      <p:sp>
        <p:nvSpPr>
          <p:cNvPr id="4" name="Table Placeholder 3"/>
          <p:cNvSpPr>
            <a:spLocks noGrp="1"/>
          </p:cNvSpPr>
          <p:nvPr>
            <p:ph type="tbl" sz="quarter" idx="10"/>
          </p:nvPr>
        </p:nvSpPr>
        <p:spPr>
          <a:xfrm>
            <a:off x="465138" y="2201862"/>
            <a:ext cx="11533187" cy="415988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2764159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rgbClr val="6B2929"/>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63277" y="6579623"/>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65138" y="1882011"/>
            <a:ext cx="7604125" cy="1502728"/>
          </a:xfrm>
          <a:noFill/>
        </p:spPr>
        <p:txBody>
          <a:bodyPr lIns="0" tIns="0" rIns="0" bIns="0" anchor="t" anchorCtr="0"/>
          <a:lstStyle>
            <a:lvl1pPr>
              <a:lnSpc>
                <a:spcPct val="100000"/>
              </a:lnSpc>
              <a:spcAft>
                <a:spcPts val="1300"/>
              </a:spcAft>
              <a:defRPr sz="2600" spc="-50" baseline="0">
                <a:solidFill>
                  <a:srgbClr val="FEFBF6"/>
                </a:solidFill>
              </a:defRPr>
            </a:lvl1pPr>
          </a:lstStyle>
          <a:p>
            <a:r>
              <a:rPr lang="en-US" dirty="0"/>
              <a:t>Thank you.</a:t>
            </a:r>
          </a:p>
        </p:txBody>
      </p:sp>
      <p:pic>
        <p:nvPicPr>
          <p:cNvPr id="6" name="Picture 5">
            <a:extLst>
              <a:ext uri="{FF2B5EF4-FFF2-40B4-BE49-F238E27FC236}">
                <a16:creationId xmlns:a16="http://schemas.microsoft.com/office/drawing/2014/main" id="{4CB5A3D3-0273-7445-9293-9131E525422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8538443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1600438"/>
          </a:xfrm>
        </p:spPr>
        <p:txBody>
          <a:bodyPr>
            <a:spAutoFit/>
          </a:bodyPr>
          <a:lstStyle>
            <a:lvl1pPr marL="0" indent="0">
              <a:buNone/>
              <a:defRPr/>
            </a:lvl1pPr>
            <a:lvl2pPr marL="228572" indent="0">
              <a:buNone/>
              <a:defRPr/>
            </a:lvl2pPr>
            <a:lvl3pPr marL="457143" indent="0">
              <a:buNone/>
              <a:defRPr/>
            </a:lvl3pPr>
            <a:lvl4pPr marL="685714" indent="0">
              <a:buNone/>
              <a:defRPr/>
            </a:lvl4pPr>
            <a:lvl5pPr marL="914286"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570028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Slide 3 ">
    <p:bg>
      <p:bgPr>
        <a:solidFill>
          <a:srgbClr val="243A5E"/>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8" name="Title 1">
            <a:extLst>
              <a:ext uri="{FF2B5EF4-FFF2-40B4-BE49-F238E27FC236}">
                <a16:creationId xmlns:a16="http://schemas.microsoft.com/office/drawing/2014/main" id="{56529AD3-17E1-9146-B466-02F678BF6DEB}"/>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strike="noStrike" spc="-50" baseline="0">
                <a:solidFill>
                  <a:srgbClr val="FEFBF6"/>
                </a:solidFill>
                <a:latin typeface="+mj-lt"/>
              </a:defRPr>
            </a:lvl1pPr>
          </a:lstStyle>
          <a:p>
            <a:r>
              <a:rPr lang="en-US" dirty="0"/>
              <a:t>Azure Quantum presentation</a:t>
            </a:r>
            <a:br>
              <a:rPr lang="en-US" dirty="0"/>
            </a:br>
            <a:r>
              <a:rPr lang="en-US" dirty="0"/>
              <a:t>title and event name</a:t>
            </a:r>
          </a:p>
        </p:txBody>
      </p:sp>
      <p:sp>
        <p:nvSpPr>
          <p:cNvPr id="9" name="Text Placeholder 10">
            <a:extLst>
              <a:ext uri="{FF2B5EF4-FFF2-40B4-BE49-F238E27FC236}">
                <a16:creationId xmlns:a16="http://schemas.microsoft.com/office/drawing/2014/main" id="{6D8CAE7D-D305-394A-A18A-F74DED54D06B}"/>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pic>
        <p:nvPicPr>
          <p:cNvPr id="4" name="Picture 3">
            <a:extLst>
              <a:ext uri="{FF2B5EF4-FFF2-40B4-BE49-F238E27FC236}">
                <a16:creationId xmlns:a16="http://schemas.microsoft.com/office/drawing/2014/main" id="{4BD3AAC7-0BD3-124E-9FFE-30CA88247FE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852982"/>
            <a:ext cx="5706331" cy="5706331"/>
          </a:xfrm>
          <a:prstGeom prst="rect">
            <a:avLst/>
          </a:prstGeom>
        </p:spPr>
      </p:pic>
    </p:spTree>
    <p:extLst>
      <p:ext uri="{BB962C8B-B14F-4D97-AF65-F5344CB8AC3E}">
        <p14:creationId xmlns:p14="http://schemas.microsoft.com/office/powerpoint/2010/main" val="45060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3F3BC57-C7E7-4BFF-8DFE-C39C056C1AF0}"/>
              </a:ext>
            </a:extLst>
          </p:cNvPr>
          <p:cNvSpPr>
            <a:spLocks noGrp="1"/>
          </p:cNvSpPr>
          <p:nvPr>
            <p:ph type="title" hasCustomPrompt="1"/>
          </p:nvPr>
        </p:nvSpPr>
        <p:spPr>
          <a:xfrm>
            <a:off x="600059" y="-462702"/>
            <a:ext cx="2295308" cy="313904"/>
          </a:xfrm>
        </p:spPr>
        <p:txBody>
          <a:bodyPr anchor="b"/>
          <a:lstStyle>
            <a:lvl1pPr>
              <a:defRPr sz="2040"/>
            </a:lvl1pPr>
          </a:lstStyle>
          <a:p>
            <a:r>
              <a:rPr lang="en-US"/>
              <a:t>Microsoft Ignite</a:t>
            </a:r>
          </a:p>
        </p:txBody>
      </p:sp>
      <p:sp>
        <p:nvSpPr>
          <p:cNvPr id="5" name="Freeform 5" descr="Microsoft Ignite logo">
            <a:extLst>
              <a:ext uri="{FF2B5EF4-FFF2-40B4-BE49-F238E27FC236}">
                <a16:creationId xmlns:a16="http://schemas.microsoft.com/office/drawing/2014/main" id="{6457201E-9DAE-41FA-A3D5-E845A60E44BE}"/>
              </a:ext>
            </a:extLst>
          </p:cNvPr>
          <p:cNvSpPr>
            <a:spLocks noEditPoints="1"/>
          </p:cNvSpPr>
          <p:nvPr userDrawn="1"/>
        </p:nvSpPr>
        <p:spPr bwMode="black">
          <a:xfrm>
            <a:off x="605631" y="2922482"/>
            <a:ext cx="3101023" cy="1578626"/>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3260" tIns="46630" rIns="93260" bIns="46630"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21023" y="0"/>
            <a:ext cx="8215452"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3598954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4">
            <a:extLst>
              <a:ext uri="{FF2B5EF4-FFF2-40B4-BE49-F238E27FC236}">
                <a16:creationId xmlns:a16="http://schemas.microsoft.com/office/drawing/2014/main" id="{F873E140-EBBD-4F8B-AAA0-9EDEFA8348C0}"/>
              </a:ext>
            </a:extLst>
          </p:cNvPr>
          <p:cNvSpPr>
            <a:spLocks noGrp="1"/>
          </p:cNvSpPr>
          <p:nvPr>
            <p:ph type="body" sz="quarter" idx="14" hasCustomPrompt="1"/>
          </p:nvPr>
        </p:nvSpPr>
        <p:spPr>
          <a:xfrm>
            <a:off x="595914" y="6136530"/>
            <a:ext cx="5624396"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7" name="MS logo white - EMF" descr="Microsoft logo white text version">
            <a:extLst>
              <a:ext uri="{FF2B5EF4-FFF2-40B4-BE49-F238E27FC236}">
                <a16:creationId xmlns:a16="http://schemas.microsoft.com/office/drawing/2014/main" id="{44E1717B-1127-422B-83A0-6DB1F04DE49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72980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sitting, water, table, doughnut&#10;&#10;Description automatically generated">
            <a:extLst>
              <a:ext uri="{FF2B5EF4-FFF2-40B4-BE49-F238E27FC236}">
                <a16:creationId xmlns:a16="http://schemas.microsoft.com/office/drawing/2014/main" id="{2525CEE5-9700-6F4B-8BC1-49E81A5518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686"/>
            <a:ext cx="12436475" cy="6985153"/>
          </a:xfrm>
          <a:prstGeom prst="rect">
            <a:avLst/>
          </a:prstGeom>
        </p:spPr>
      </p:pic>
      <p:sp>
        <p:nvSpPr>
          <p:cNvPr id="8" name="Rectangle 7">
            <a:extLst>
              <a:ext uri="{FF2B5EF4-FFF2-40B4-BE49-F238E27FC236}">
                <a16:creationId xmlns:a16="http://schemas.microsoft.com/office/drawing/2014/main" id="{227F2C2A-7A3D-2C4C-AFB7-D6A1470B536E}"/>
              </a:ext>
            </a:extLst>
          </p:cNvPr>
          <p:cNvSpPr/>
          <p:nvPr userDrawn="1"/>
        </p:nvSpPr>
        <p:spPr bwMode="auto">
          <a:xfrm>
            <a:off x="-1" y="0"/>
            <a:ext cx="12436475" cy="6989839"/>
          </a:xfrm>
          <a:prstGeom prst="rect">
            <a:avLst/>
          </a:prstGeom>
          <a:solidFill>
            <a:schemeClr val="tx1">
              <a:lumMod val="7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dirty="0" err="1">
              <a:gradFill>
                <a:gsLst>
                  <a:gs pos="0">
                    <a:srgbClr val="FFFFFF"/>
                  </a:gs>
                  <a:gs pos="100000">
                    <a:srgbClr val="FFFFFF"/>
                  </a:gs>
                </a:gsLst>
                <a:lin ang="5400000" scaled="0"/>
              </a:gradFill>
              <a:latin typeface="Segoe Pro Semibold" panose="020B0502040504020203" pitchFamily="34"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9" name="Title 1">
            <a:extLst>
              <a:ext uri="{FF2B5EF4-FFF2-40B4-BE49-F238E27FC236}">
                <a16:creationId xmlns:a16="http://schemas.microsoft.com/office/drawing/2014/main" id="{320E51E0-E588-6C49-A34E-65245AF59FAD}"/>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0" name="Text Placeholder 10">
            <a:extLst>
              <a:ext uri="{FF2B5EF4-FFF2-40B4-BE49-F238E27FC236}">
                <a16:creationId xmlns:a16="http://schemas.microsoft.com/office/drawing/2014/main" id="{3E53CA76-797C-5E4B-98A9-F6D1F2235B4C}"/>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6366006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8" name="Text Placeholder 4">
            <a:extLst>
              <a:ext uri="{FF2B5EF4-FFF2-40B4-BE49-F238E27FC236}">
                <a16:creationId xmlns:a16="http://schemas.microsoft.com/office/drawing/2014/main" id="{B9799F4E-39BB-44E0-8B93-02F3DE8B85DF}"/>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C89205E0-1FE0-2147-A567-C941C5AA176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9289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2976">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9A95C66C-5C96-2344-B6A3-F56B3F7963BA}"/>
              </a:ext>
            </a:extLst>
          </p:cNvPr>
          <p:cNvSpPr>
            <a:spLocks noGrp="1"/>
          </p:cNvSpPr>
          <p:nvPr userDrawn="1">
            <p:ph type="title" hasCustomPrompt="1"/>
          </p:nvPr>
        </p:nvSpPr>
        <p:spPr>
          <a:xfrm>
            <a:off x="595914" y="2474071"/>
            <a:ext cx="4223220" cy="1130053"/>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16" name="Text Placeholder 4">
            <a:extLst>
              <a:ext uri="{FF2B5EF4-FFF2-40B4-BE49-F238E27FC236}">
                <a16:creationId xmlns:a16="http://schemas.microsoft.com/office/drawing/2014/main" id="{CEB75608-737B-0C4E-85B1-321723083970}"/>
              </a:ext>
            </a:extLst>
          </p:cNvPr>
          <p:cNvSpPr>
            <a:spLocks noGrp="1"/>
          </p:cNvSpPr>
          <p:nvPr userDrawn="1">
            <p:ph type="body" sz="quarter" idx="12" hasCustomPrompt="1"/>
          </p:nvPr>
        </p:nvSpPr>
        <p:spPr>
          <a:xfrm>
            <a:off x="595914" y="4041281"/>
            <a:ext cx="4223220"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F09799ED-D3DF-469B-BE50-2A807A69EDAA}"/>
              </a:ext>
            </a:extLst>
          </p:cNvPr>
          <p:cNvSpPr>
            <a:spLocks noGrp="1"/>
          </p:cNvSpPr>
          <p:nvPr>
            <p:ph type="body" sz="quarter" idx="14" hasCustomPrompt="1"/>
          </p:nvPr>
        </p:nvSpPr>
        <p:spPr>
          <a:xfrm>
            <a:off x="595915" y="6136530"/>
            <a:ext cx="4225292" cy="313904"/>
          </a:xfrm>
          <a:noFill/>
        </p:spPr>
        <p:txBody>
          <a:bodyPr wrap="square" lIns="0" tIns="0" rIns="0" bIns="0" anchor="b">
            <a:noAutofit/>
          </a:bodyPr>
          <a:lstStyle>
            <a:lvl1pPr marL="0" indent="0" algn="l">
              <a:spcBef>
                <a:spcPts val="0"/>
              </a:spcBef>
              <a:buNone/>
              <a:defRPr sz="1836"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Session code</a:t>
            </a:r>
          </a:p>
        </p:txBody>
      </p:sp>
      <p:pic>
        <p:nvPicPr>
          <p:cNvPr id="6" name="Picture 5" descr="Microsoft Ignite cube graphic">
            <a:extLst>
              <a:ext uri="{FF2B5EF4-FFF2-40B4-BE49-F238E27FC236}">
                <a16:creationId xmlns:a16="http://schemas.microsoft.com/office/drawing/2014/main" id="{80D4BB00-622A-BD4E-A722-AD10CF5FFE4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pic>
        <p:nvPicPr>
          <p:cNvPr id="14" name="MS logo white - EMF" descr="Microsoft logo white text version">
            <a:extLst>
              <a:ext uri="{FF2B5EF4-FFF2-40B4-BE49-F238E27FC236}">
                <a16:creationId xmlns:a16="http://schemas.microsoft.com/office/drawing/2014/main" id="{63E1BA19-1D9F-FC44-8A38-8C233C9CC48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342862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5107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5954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472748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18187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653321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103179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4243947" cy="345294"/>
          </a:xfrm>
          <a:noFill/>
        </p:spPr>
        <p:txBody>
          <a:bodyPr wrap="square" lIns="0" tIns="0" rIns="0" bIns="0">
            <a:no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descr="Microsoft Ignite cube graphic">
            <a:extLst>
              <a:ext uri="{FF2B5EF4-FFF2-40B4-BE49-F238E27FC236}">
                <a16:creationId xmlns:a16="http://schemas.microsoft.com/office/drawing/2014/main" id="{3AD0DC0A-7B9F-4357-8D47-F407E99ED68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1957125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4243947" cy="508524"/>
          </a:xfrm>
          <a:noFill/>
        </p:spPr>
        <p:txBody>
          <a:bodyPr wrap="square" lIns="0" tIns="0" rIns="0" bIns="0" anchor="b" anchorCtr="0">
            <a:noAutofit/>
          </a:bodyPr>
          <a:lstStyle>
            <a:lvl1pPr algn="l" defTabSz="951304" rtl="0" eaLnBrk="1" latinLnBrk="0" hangingPunct="1">
              <a:lnSpc>
                <a:spcPct val="90000"/>
              </a:lnSpc>
              <a:spcBef>
                <a:spcPct val="0"/>
              </a:spcBef>
              <a:buNone/>
              <a:defRPr lang="en-US" sz="3672"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descr="Microsoft Ignite cube graphic">
            <a:extLst>
              <a:ext uri="{FF2B5EF4-FFF2-40B4-BE49-F238E27FC236}">
                <a16:creationId xmlns:a16="http://schemas.microsoft.com/office/drawing/2014/main" id="{DDF24A8E-E5A8-4838-91D5-F11134AF6A8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440958" y="1"/>
            <a:ext cx="6995516" cy="6994525"/>
          </a:xfrm>
          <a:prstGeom prst="rect">
            <a:avLst/>
          </a:prstGeom>
        </p:spPr>
      </p:pic>
    </p:spTree>
    <p:extLst>
      <p:ext uri="{BB962C8B-B14F-4D97-AF65-F5344CB8AC3E}">
        <p14:creationId xmlns:p14="http://schemas.microsoft.com/office/powerpoint/2010/main" val="45726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1" name="Picture 10" descr="A picture containing sitting, water, table, doughnut&#10;&#10;Description automatically generated">
            <a:extLst>
              <a:ext uri="{FF2B5EF4-FFF2-40B4-BE49-F238E27FC236}">
                <a16:creationId xmlns:a16="http://schemas.microsoft.com/office/drawing/2014/main" id="{D4635CF7-E2B5-034A-AB74-13BBB442A3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686"/>
            <a:ext cx="12436475" cy="6985153"/>
          </a:xfrm>
          <a:prstGeom prst="rect">
            <a:avLst/>
          </a:prstGeom>
        </p:spPr>
      </p:pic>
      <p:sp>
        <p:nvSpPr>
          <p:cNvPr id="14" name="Rectangle 13">
            <a:extLst>
              <a:ext uri="{FF2B5EF4-FFF2-40B4-BE49-F238E27FC236}">
                <a16:creationId xmlns:a16="http://schemas.microsoft.com/office/drawing/2014/main" id="{3087E2F8-1176-6C40-A33C-4C89E65E82BA}"/>
              </a:ext>
            </a:extLst>
          </p:cNvPr>
          <p:cNvSpPr/>
          <p:nvPr userDrawn="1"/>
        </p:nvSpPr>
        <p:spPr bwMode="auto">
          <a:xfrm>
            <a:off x="3706368" y="4686"/>
            <a:ext cx="8730107" cy="6989839"/>
          </a:xfrm>
          <a:prstGeom prst="rect">
            <a:avLst/>
          </a:prstGeom>
          <a:solidFill>
            <a:schemeClr val="tx1">
              <a:lumMod val="7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CFA08CA-D686-7E46-BC2F-74674DD9247D}"/>
              </a:ext>
            </a:extLst>
          </p:cNvPr>
          <p:cNvSpPr/>
          <p:nvPr userDrawn="1"/>
        </p:nvSpPr>
        <p:spPr bwMode="auto">
          <a:xfrm>
            <a:off x="0" y="0"/>
            <a:ext cx="3706368" cy="7003898"/>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pic>
        <p:nvPicPr>
          <p:cNvPr id="10" name="Picture 9">
            <a:extLst>
              <a:ext uri="{FF2B5EF4-FFF2-40B4-BE49-F238E27FC236}">
                <a16:creationId xmlns:a16="http://schemas.microsoft.com/office/drawing/2014/main" id="{9F1319C4-5737-5444-B63D-8244619EA84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2456" y="1398165"/>
            <a:ext cx="4561055" cy="4561055"/>
          </a:xfrm>
          <a:prstGeom prst="rect">
            <a:avLst/>
          </a:prstGeom>
        </p:spPr>
      </p:pic>
      <p:sp>
        <p:nvSpPr>
          <p:cNvPr id="16" name="Title 1">
            <a:extLst>
              <a:ext uri="{FF2B5EF4-FFF2-40B4-BE49-F238E27FC236}">
                <a16:creationId xmlns:a16="http://schemas.microsoft.com/office/drawing/2014/main" id="{228D9836-1D39-2F48-93E1-AB61C81E3DB6}"/>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8" name="Text Placeholder 10">
            <a:extLst>
              <a:ext uri="{FF2B5EF4-FFF2-40B4-BE49-F238E27FC236}">
                <a16:creationId xmlns:a16="http://schemas.microsoft.com/office/drawing/2014/main" id="{3485FF87-23C9-CD46-86A3-8C932D7D9561}"/>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57988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0252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42263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488055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843"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265F69A1-0401-4DF8-B507-FBC3C227055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0304312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37658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Only footer">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9DAE018-50C7-4A03-8E0B-A9CF58C3628C}"/>
              </a:ext>
            </a:extLst>
          </p:cNvPr>
          <p:cNvSpPr txBox="1"/>
          <p:nvPr userDrawn="1"/>
        </p:nvSpPr>
        <p:spPr>
          <a:xfrm>
            <a:off x="3" y="5554665"/>
            <a:ext cx="12436474" cy="1439863"/>
          </a:xfrm>
          <a:prstGeom prst="rect">
            <a:avLst/>
          </a:prstGeom>
          <a:solidFill>
            <a:srgbClr val="FFFFFF"/>
          </a:solidFill>
        </p:spPr>
        <p:txBody>
          <a:bodyPr wrap="square" lIns="0" tIns="146200" rIns="0" bIns="146200" rtlCol="0" anchor="ctr">
            <a:noAutofit/>
          </a:bodyPr>
          <a:lstStyle/>
          <a:p>
            <a:pPr lvl="0" algn="ctr" defTabSz="931526">
              <a:lnSpc>
                <a:spcPct val="90000"/>
              </a:lnSpc>
              <a:spcBef>
                <a:spcPct val="20000"/>
              </a:spcBef>
              <a:buSzPct val="90000"/>
              <a:defRPr/>
            </a:pPr>
            <a:endParaRPr lang="en-US" sz="3198" b="1" kern="0">
              <a:solidFill>
                <a:srgbClr val="353535"/>
              </a:solidFill>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600059" y="6028374"/>
            <a:ext cx="11239464" cy="492443"/>
          </a:xfrm>
        </p:spPr>
        <p:txBody>
          <a:bodyPr/>
          <a:lstStyle>
            <a:lvl1pPr algn="ctr">
              <a:defRPr sz="3198" b="0"/>
            </a:lvl1pPr>
          </a:lstStyle>
          <a:p>
            <a:r>
              <a:rPr lang="en-US"/>
              <a:t>Click to edit Master title style</a:t>
            </a:r>
          </a:p>
        </p:txBody>
      </p:sp>
    </p:spTree>
    <p:extLst>
      <p:ext uri="{BB962C8B-B14F-4D97-AF65-F5344CB8AC3E}">
        <p14:creationId xmlns:p14="http://schemas.microsoft.com/office/powerpoint/2010/main" val="17576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21120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463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43138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35353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1665-2886-48EA-946E-156B7E0AFF7F}"/>
              </a:ext>
            </a:extLst>
          </p:cNvPr>
          <p:cNvSpPr>
            <a:spLocks noGrp="1"/>
          </p:cNvSpPr>
          <p:nvPr>
            <p:ph type="title"/>
          </p:nvPr>
        </p:nvSpPr>
        <p:spPr>
          <a:xfrm>
            <a:off x="600059" y="5900873"/>
            <a:ext cx="11239464" cy="565027"/>
          </a:xfrm>
        </p:spPr>
        <p:txBody>
          <a:bodyPr/>
          <a:lstStyle>
            <a:lvl1pPr algn="ctr">
              <a:defRPr>
                <a:latin typeface="Segoe UI Light" panose="020B0502040204020203" pitchFamily="34" charset="0"/>
                <a:cs typeface="Segoe UI Light" panose="020B0502040204020203" pitchFamily="34" charset="0"/>
              </a:defRPr>
            </a:lvl1pPr>
          </a:lstStyle>
          <a:p>
            <a:r>
              <a:rPr lang="en-US"/>
              <a:t>Click to edit Master title style</a:t>
            </a:r>
          </a:p>
        </p:txBody>
      </p:sp>
      <p:cxnSp>
        <p:nvCxnSpPr>
          <p:cNvPr id="6" name="Straight Connector 5">
            <a:extLst>
              <a:ext uri="{FF2B5EF4-FFF2-40B4-BE49-F238E27FC236}">
                <a16:creationId xmlns:a16="http://schemas.microsoft.com/office/drawing/2014/main" id="{022E6D91-A4DC-4145-91F4-31B3C42A3893}"/>
              </a:ext>
            </a:extLst>
          </p:cNvPr>
          <p:cNvCxnSpPr/>
          <p:nvPr userDrawn="1"/>
        </p:nvCxnSpPr>
        <p:spPr>
          <a:xfrm>
            <a:off x="884" y="5350302"/>
            <a:ext cx="12434711" cy="0"/>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41273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3 ">
    <p:bg>
      <p:bgPr>
        <a:solidFill>
          <a:srgbClr val="6B292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pic>
        <p:nvPicPr>
          <p:cNvPr id="10" name="Picture 9">
            <a:extLst>
              <a:ext uri="{FF2B5EF4-FFF2-40B4-BE49-F238E27FC236}">
                <a16:creationId xmlns:a16="http://schemas.microsoft.com/office/drawing/2014/main" id="{9F1319C4-5737-5444-B63D-8244619EA8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456" y="1398165"/>
            <a:ext cx="4561055" cy="4561055"/>
          </a:xfrm>
          <a:prstGeom prst="rect">
            <a:avLst/>
          </a:prstGeom>
        </p:spPr>
      </p:pic>
      <p:sp>
        <p:nvSpPr>
          <p:cNvPr id="16" name="Title 1">
            <a:extLst>
              <a:ext uri="{FF2B5EF4-FFF2-40B4-BE49-F238E27FC236}">
                <a16:creationId xmlns:a16="http://schemas.microsoft.com/office/drawing/2014/main" id="{228D9836-1D39-2F48-93E1-AB61C81E3DB6}"/>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8" name="Text Placeholder 10">
            <a:extLst>
              <a:ext uri="{FF2B5EF4-FFF2-40B4-BE49-F238E27FC236}">
                <a16:creationId xmlns:a16="http://schemas.microsoft.com/office/drawing/2014/main" id="{3485FF87-23C9-CD46-86A3-8C932D7D9561}"/>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739671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ice layout 1">
    <p:bg>
      <p:bgPr>
        <a:solidFill>
          <a:srgbClr val="FEFBF6"/>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33900" y="426474"/>
            <a:ext cx="7902575" cy="6568052"/>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a:t>Device layout 1: one column</a:t>
            </a:r>
          </a:p>
        </p:txBody>
      </p:sp>
      <p:sp>
        <p:nvSpPr>
          <p:cNvPr id="4" name="Text Placeholder 3"/>
          <p:cNvSpPr>
            <a:spLocks noGrp="1"/>
          </p:cNvSpPr>
          <p:nvPr>
            <p:ph type="body" sz="quarter" idx="10" hasCustomPrompt="1"/>
          </p:nvPr>
        </p:nvSpPr>
        <p:spPr>
          <a:xfrm>
            <a:off x="465138" y="1961079"/>
            <a:ext cx="4853623" cy="615553"/>
          </a:xfrm>
        </p:spPr>
        <p:txBody>
          <a:bodyPr wrap="square" lIns="0" tIns="0" rIns="0" bIns="0">
            <a:spAutoFit/>
          </a:bodyPr>
          <a:lstStyle>
            <a:lvl1pPr marL="0" indent="0">
              <a:lnSpc>
                <a:spcPts val="2400"/>
              </a:lnSpc>
              <a:buNone/>
              <a:defRPr sz="2000" b="0" i="0">
                <a:solidFill>
                  <a:srgbClr val="2F2F2F"/>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a:t>Large subhead Segoe Regular 20/24. Em volor resequaectur.</a:t>
            </a:r>
            <a:endParaRPr lang="en-US"/>
          </a:p>
        </p:txBody>
      </p:sp>
      <p:sp>
        <p:nvSpPr>
          <p:cNvPr id="5" name="Text Placeholder 4"/>
          <p:cNvSpPr>
            <a:spLocks noGrp="1"/>
          </p:cNvSpPr>
          <p:nvPr>
            <p:ph type="body" sz="quarter" idx="11" hasCustomPrompt="1"/>
          </p:nvPr>
        </p:nvSpPr>
        <p:spPr>
          <a:xfrm>
            <a:off x="465139" y="2761498"/>
            <a:ext cx="4853622" cy="2522101"/>
          </a:xfrm>
        </p:spPr>
        <p:txBody>
          <a:bodyPr lIns="0" tIns="0" rIns="0" bIns="0"/>
          <a:lstStyle>
            <a:lvl1pPr marL="285750" indent="-285750">
              <a:lnSpc>
                <a:spcPts val="1800"/>
              </a:lnSpc>
              <a:spcBef>
                <a:spcPts val="0"/>
              </a:spcBef>
              <a:buFont typeface="Arial" panose="020B0604020202020204" pitchFamily="34" charset="0"/>
              <a:buChar char="•"/>
              <a:defRPr sz="1400" b="0" i="0" spc="0">
                <a:solidFill>
                  <a:srgbClr val="75757A"/>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485449" y="1562100"/>
            <a:ext cx="5951026" cy="441166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4446250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3">
    <p:bg>
      <p:bgPr>
        <a:solidFill>
          <a:srgbClr val="243A5E"/>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049D86E9-D31B-B446-9818-84034624212A}"/>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a:t>Section title</a:t>
            </a:r>
          </a:p>
        </p:txBody>
      </p:sp>
    </p:spTree>
    <p:extLst>
      <p:ext uri="{BB962C8B-B14F-4D97-AF65-F5344CB8AC3E}">
        <p14:creationId xmlns:p14="http://schemas.microsoft.com/office/powerpoint/2010/main" val="380814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29" name="Picture 28" descr="Learning event illustration light">
            <a:extLst>
              <a:ext uri="{FF2B5EF4-FFF2-40B4-BE49-F238E27FC236}">
                <a16:creationId xmlns:a16="http://schemas.microsoft.com/office/drawing/2014/main" id="{2C2973FC-5D95-41B9-9BE2-450F71DD563A}"/>
              </a:ext>
            </a:extLst>
          </p:cNvPr>
          <p:cNvPicPr>
            <a:picLocks noChangeAspect="1"/>
          </p:cNvPicPr>
          <p:nvPr userDrawn="1"/>
        </p:nvPicPr>
        <p:blipFill>
          <a:blip r:embed="rId2"/>
          <a:stretch>
            <a:fillRect/>
          </a:stretch>
        </p:blipFill>
        <p:spPr>
          <a:xfrm>
            <a:off x="0" y="1"/>
            <a:ext cx="12436475" cy="6994524"/>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pic>
        <p:nvPicPr>
          <p:cNvPr id="28" name="Picture 27" descr="Microsoft Build logo black version">
            <a:extLst>
              <a:ext uri="{FF2B5EF4-FFF2-40B4-BE49-F238E27FC236}">
                <a16:creationId xmlns:a16="http://schemas.microsoft.com/office/drawing/2014/main" id="{0DB1A4B2-6165-44C5-805B-622D70B49996}"/>
              </a:ext>
            </a:extLst>
          </p:cNvPr>
          <p:cNvPicPr>
            <a:picLocks noChangeAspect="1"/>
          </p:cNvPicPr>
          <p:nvPr userDrawn="1"/>
        </p:nvPicPr>
        <p:blipFill>
          <a:blip r:embed="rId4"/>
          <a:stretch>
            <a:fillRect/>
          </a:stretch>
        </p:blipFill>
        <p:spPr>
          <a:xfrm>
            <a:off x="595915" y="3013204"/>
            <a:ext cx="4151969" cy="491927"/>
          </a:xfrm>
          <a:prstGeom prst="rect">
            <a:avLst/>
          </a:prstGeom>
        </p:spPr>
      </p:pic>
    </p:spTree>
    <p:extLst>
      <p:ext uri="{BB962C8B-B14F-4D97-AF65-F5344CB8AC3E}">
        <p14:creationId xmlns:p14="http://schemas.microsoft.com/office/powerpoint/2010/main" val="143843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28746C4F-C4EC-4C6F-8768-2BD0BD02B979}"/>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5107318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124336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4809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043795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9686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51515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104232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ble of Contents">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rgbClr val="75757A"/>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rgbClr val="2F2F2F"/>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316723881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962252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272308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434442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707100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560244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9355581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5548227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300158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387589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99921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Heading Segoe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rgbClr val="2F2F2F"/>
                </a:solidFill>
                <a:latin typeface="+mj-lt"/>
              </a:defRPr>
            </a:lvl1pPr>
            <a:lvl2pPr marL="0" indent="0">
              <a:lnSpc>
                <a:spcPts val="2400"/>
              </a:lnSpc>
              <a:buNone/>
              <a:defRPr spc="0">
                <a:solidFill>
                  <a:srgbClr val="75757A"/>
                </a:solidFill>
              </a:defRPr>
            </a:lvl2pPr>
            <a:lvl3pPr marL="457200" indent="0">
              <a:buNone/>
              <a:defRPr/>
            </a:lvl3pPr>
            <a:lvl4pPr marL="685800" indent="0">
              <a:buNone/>
              <a:defRPr/>
            </a:lvl4pPr>
            <a:lvl5pPr marL="914400" indent="0">
              <a:buNone/>
              <a:defRPr/>
            </a:lvl5pPr>
          </a:lstStyle>
          <a:p>
            <a:pPr lvl="0"/>
            <a:r>
              <a:rPr lang="en-US" dirty="0"/>
              <a:t>Large subhead: Segoe </a:t>
            </a:r>
            <a:r>
              <a:rPr lang="en-US" dirty="0" err="1"/>
              <a:t>Semibold</a:t>
            </a:r>
            <a:r>
              <a:rPr lang="en-US" dirty="0"/>
              <a:t> 20/24</a:t>
            </a:r>
          </a:p>
          <a:p>
            <a:pPr lvl="1"/>
            <a:r>
              <a:rPr lang="en-US" dirty="0"/>
              <a:t>Large copy: subhead Segoe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rgbClr val="6B2929"/>
                </a:solidFill>
                <a:latin typeface="+mj-lt"/>
              </a:defRPr>
            </a:lvl1pPr>
            <a:lvl2pPr marL="0" indent="0">
              <a:lnSpc>
                <a:spcPts val="1800"/>
              </a:lnSpc>
              <a:spcBef>
                <a:spcPts val="0"/>
              </a:spcBef>
              <a:buNone/>
              <a:defRPr sz="1400" spc="0">
                <a:solidFill>
                  <a:srgbClr val="75757A"/>
                </a:solidFill>
              </a:defRPr>
            </a:lvl2pPr>
            <a:lvl3pPr marL="457200" indent="0">
              <a:buNone/>
              <a:defRPr/>
            </a:lvl3pPr>
            <a:lvl4pPr marL="685800" indent="0">
              <a:buNone/>
              <a:defRPr/>
            </a:lvl4pPr>
            <a:lvl5pPr marL="914400" indent="0">
              <a:buNone/>
              <a:defRPr/>
            </a:lvl5pPr>
          </a:lstStyle>
          <a:p>
            <a:pPr lvl="0"/>
            <a:r>
              <a:rPr lang="en-US" dirty="0"/>
              <a:t>Medium paragraph title: Segoe </a:t>
            </a:r>
            <a:r>
              <a:rPr lang="en-US" dirty="0" err="1"/>
              <a:t>Semibold</a:t>
            </a:r>
            <a:r>
              <a:rPr lang="en-US" dirty="0"/>
              <a:t> 14/18</a:t>
            </a:r>
          </a:p>
          <a:p>
            <a:pPr lvl="1"/>
            <a:r>
              <a:rPr lang="en-US" dirty="0"/>
              <a:t>Medium copy: Segoe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75757A"/>
                </a:solidFill>
              </a:defRPr>
            </a:lvl2pPr>
            <a:lvl3pPr marL="457200" indent="0">
              <a:buNone/>
              <a:defRPr/>
            </a:lvl3pPr>
            <a:lvl4pPr marL="685800" indent="0">
              <a:buNone/>
              <a:defRPr/>
            </a:lvl4pPr>
            <a:lvl5pPr marL="0" indent="0">
              <a:lnSpc>
                <a:spcPct val="100000"/>
              </a:lnSpc>
              <a:buNone/>
              <a:defRPr>
                <a:solidFill>
                  <a:srgbClr val="2F2F2F"/>
                </a:solidFill>
              </a:defRPr>
            </a:lvl5pPr>
          </a:lstStyle>
          <a:p>
            <a:pPr lvl="4"/>
            <a:r>
              <a:rPr lang="en-US" dirty="0"/>
              <a:t>Small caption: Segoe </a:t>
            </a:r>
            <a:r>
              <a:rPr lang="en-US" dirty="0" err="1"/>
              <a:t>Semibold</a:t>
            </a:r>
            <a:r>
              <a:rPr lang="en-US" dirty="0"/>
              <a:t> 10/12</a:t>
            </a:r>
          </a:p>
          <a:p>
            <a:pPr lvl="1"/>
            <a:r>
              <a:rPr lang="en-US" dirty="0"/>
              <a:t>Small caption: Segoe Regular 10/12</a:t>
            </a:r>
          </a:p>
        </p:txBody>
      </p:sp>
    </p:spTree>
    <p:extLst>
      <p:ext uri="{BB962C8B-B14F-4D97-AF65-F5344CB8AC3E}">
        <p14:creationId xmlns:p14="http://schemas.microsoft.com/office/powerpoint/2010/main" val="82208845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5988371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841" y="2355794"/>
            <a:ext cx="7400340"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1747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036624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FF9349"/>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08241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514649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26960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50376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3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71242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Microsoft Docs Slide">
    <p:spTree>
      <p:nvGrpSpPr>
        <p:cNvPr id="1" name=""/>
        <p:cNvGrpSpPr/>
        <p:nvPr/>
      </p:nvGrpSpPr>
      <p:grpSpPr>
        <a:xfrm>
          <a:off x="0" y="0"/>
          <a:ext cx="0" cy="0"/>
          <a:chOff x="0" y="0"/>
          <a:chExt cx="0" cy="0"/>
        </a:xfrm>
      </p:grpSpPr>
      <p:pic>
        <p:nvPicPr>
          <p:cNvPr id="4" name="Picture 3" descr="Microsoft Docs designed image">
            <a:extLst>
              <a:ext uri="{FF2B5EF4-FFF2-40B4-BE49-F238E27FC236}">
                <a16:creationId xmlns:a16="http://schemas.microsoft.com/office/drawing/2014/main" id="{15F1B631-BB65-49F7-8147-1D8D8ECED980}"/>
              </a:ext>
            </a:extLst>
          </p:cNvPr>
          <p:cNvPicPr>
            <a:picLocks noChangeAspect="1"/>
          </p:cNvPicPr>
          <p:nvPr userDrawn="1"/>
        </p:nvPicPr>
        <p:blipFill>
          <a:blip r:embed="rId2"/>
          <a:srcRect/>
          <a:stretch/>
        </p:blipFill>
        <p:spPr>
          <a:xfrm>
            <a:off x="1260" y="29"/>
            <a:ext cx="12433956" cy="6994468"/>
          </a:xfrm>
          <a:prstGeom prst="rect">
            <a:avLst/>
          </a:prstGeom>
        </p:spPr>
      </p:pic>
      <p:sp>
        <p:nvSpPr>
          <p:cNvPr id="5" name="TextBox 4">
            <a:extLst>
              <a:ext uri="{FF2B5EF4-FFF2-40B4-BE49-F238E27FC236}">
                <a16:creationId xmlns:a16="http://schemas.microsoft.com/office/drawing/2014/main" id="{0C45E7BE-3A8B-48F0-8322-81249B4EBD7E}"/>
              </a:ext>
            </a:extLst>
          </p:cNvPr>
          <p:cNvSpPr txBox="1"/>
          <p:nvPr userDrawn="1"/>
        </p:nvSpPr>
        <p:spPr>
          <a:xfrm>
            <a:off x="595914" y="1370522"/>
            <a:ext cx="2672745" cy="320182"/>
          </a:xfrm>
          <a:prstGeom prst="rect">
            <a:avLst/>
          </a:prstGeom>
          <a:noFill/>
        </p:spPr>
        <p:txBody>
          <a:bodyPr wrap="none" lIns="0" tIns="0" rIns="0" bIns="0" rtlCol="0">
            <a:spAutoFit/>
          </a:bodyPr>
          <a:lstStyle/>
          <a:p>
            <a:pPr algn="l"/>
            <a:r>
              <a:rPr lang="en-US" sz="2040"/>
              <a:t>Guidance from experts</a:t>
            </a:r>
          </a:p>
        </p:txBody>
      </p:sp>
      <p:sp>
        <p:nvSpPr>
          <p:cNvPr id="6" name="TextBox 5">
            <a:extLst>
              <a:ext uri="{FF2B5EF4-FFF2-40B4-BE49-F238E27FC236}">
                <a16:creationId xmlns:a16="http://schemas.microsoft.com/office/drawing/2014/main" id="{09A7C342-A96B-434F-BDD1-FA441BEDA29E}"/>
              </a:ext>
            </a:extLst>
          </p:cNvPr>
          <p:cNvSpPr txBox="1"/>
          <p:nvPr userDrawn="1"/>
        </p:nvSpPr>
        <p:spPr>
          <a:xfrm>
            <a:off x="547252" y="1617091"/>
            <a:ext cx="4192974"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Microsoft Docs</a:t>
            </a:r>
          </a:p>
        </p:txBody>
      </p:sp>
      <p:sp>
        <p:nvSpPr>
          <p:cNvPr id="7" name="TextBox 6">
            <a:extLst>
              <a:ext uri="{FF2B5EF4-FFF2-40B4-BE49-F238E27FC236}">
                <a16:creationId xmlns:a16="http://schemas.microsoft.com/office/drawing/2014/main" id="{F823198D-FC47-490F-8433-6D66E37F4CEF}"/>
              </a:ext>
            </a:extLst>
          </p:cNvPr>
          <p:cNvSpPr txBox="1"/>
          <p:nvPr userDrawn="1"/>
        </p:nvSpPr>
        <p:spPr>
          <a:xfrm>
            <a:off x="595915" y="2594107"/>
            <a:ext cx="3249232" cy="640363"/>
          </a:xfrm>
          <a:prstGeom prst="rect">
            <a:avLst/>
          </a:prstGeom>
          <a:noFill/>
        </p:spPr>
        <p:txBody>
          <a:bodyPr wrap="none" lIns="0" tIns="0" rIns="0" bIns="0" rtlCol="0">
            <a:spAutoFit/>
          </a:bodyPr>
          <a:lstStyle/>
          <a:p>
            <a:pPr algn="l"/>
            <a:r>
              <a:rPr lang="en-US" sz="2040"/>
              <a:t>Explore overviews, tutorials,</a:t>
            </a:r>
            <a:br>
              <a:rPr lang="en-US" sz="2040"/>
            </a:br>
            <a:r>
              <a:rPr lang="en-US" sz="2040"/>
              <a:t>code samples, and more.</a:t>
            </a:r>
          </a:p>
        </p:txBody>
      </p:sp>
    </p:spTree>
    <p:extLst>
      <p:ext uri="{BB962C8B-B14F-4D97-AF65-F5344CB8AC3E}">
        <p14:creationId xmlns:p14="http://schemas.microsoft.com/office/powerpoint/2010/main" val="21824080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Microsoft Learn Slide">
    <p:spTree>
      <p:nvGrpSpPr>
        <p:cNvPr id="1" name=""/>
        <p:cNvGrpSpPr/>
        <p:nvPr/>
      </p:nvGrpSpPr>
      <p:grpSpPr>
        <a:xfrm>
          <a:off x="0" y="0"/>
          <a:ext cx="0" cy="0"/>
          <a:chOff x="0" y="0"/>
          <a:chExt cx="0" cy="0"/>
        </a:xfrm>
      </p:grpSpPr>
      <p:pic>
        <p:nvPicPr>
          <p:cNvPr id="3" name="Picture 2" descr="Microsoft Learn designed image">
            <a:extLst>
              <a:ext uri="{FF2B5EF4-FFF2-40B4-BE49-F238E27FC236}">
                <a16:creationId xmlns:a16="http://schemas.microsoft.com/office/drawing/2014/main" id="{6DF053E2-9B89-4AE1-AB8D-C364031707E5}"/>
              </a:ext>
            </a:extLst>
          </p:cNvPr>
          <p:cNvPicPr>
            <a:picLocks noChangeAspect="1"/>
          </p:cNvPicPr>
          <p:nvPr userDrawn="1"/>
        </p:nvPicPr>
        <p:blipFill>
          <a:blip r:embed="rId2"/>
          <a:srcRect/>
          <a:stretch/>
        </p:blipFill>
        <p:spPr>
          <a:xfrm>
            <a:off x="1260" y="29"/>
            <a:ext cx="12433956" cy="6994467"/>
          </a:xfrm>
          <a:prstGeom prst="rect">
            <a:avLst/>
          </a:prstGeom>
        </p:spPr>
      </p:pic>
      <p:sp>
        <p:nvSpPr>
          <p:cNvPr id="5" name="TextBox 4">
            <a:extLst>
              <a:ext uri="{FF2B5EF4-FFF2-40B4-BE49-F238E27FC236}">
                <a16:creationId xmlns:a16="http://schemas.microsoft.com/office/drawing/2014/main" id="{7124C455-9DAF-44A6-BD06-505BDDAC68A8}"/>
              </a:ext>
            </a:extLst>
          </p:cNvPr>
          <p:cNvSpPr txBox="1"/>
          <p:nvPr userDrawn="1"/>
        </p:nvSpPr>
        <p:spPr>
          <a:xfrm>
            <a:off x="595914" y="1370522"/>
            <a:ext cx="1540046" cy="320182"/>
          </a:xfrm>
          <a:prstGeom prst="rect">
            <a:avLst/>
          </a:prstGeom>
          <a:noFill/>
        </p:spPr>
        <p:txBody>
          <a:bodyPr wrap="none" lIns="0" tIns="0" rIns="0" bIns="0" rtlCol="0">
            <a:spAutoFit/>
          </a:bodyPr>
          <a:lstStyle/>
          <a:p>
            <a:pPr algn="l"/>
            <a:r>
              <a:rPr lang="en-US" sz="2040"/>
              <a:t>Keep on with</a:t>
            </a:r>
          </a:p>
        </p:txBody>
      </p:sp>
      <p:sp>
        <p:nvSpPr>
          <p:cNvPr id="6" name="TextBox 5">
            <a:extLst>
              <a:ext uri="{FF2B5EF4-FFF2-40B4-BE49-F238E27FC236}">
                <a16:creationId xmlns:a16="http://schemas.microsoft.com/office/drawing/2014/main" id="{B5A2B9E5-11B7-430F-8D4D-BE321E90BAE1}"/>
              </a:ext>
            </a:extLst>
          </p:cNvPr>
          <p:cNvSpPr txBox="1"/>
          <p:nvPr userDrawn="1"/>
        </p:nvSpPr>
        <p:spPr>
          <a:xfrm>
            <a:off x="547253" y="1617091"/>
            <a:ext cx="4362898"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Microsoft Learn</a:t>
            </a:r>
          </a:p>
        </p:txBody>
      </p:sp>
      <p:sp>
        <p:nvSpPr>
          <p:cNvPr id="7" name="TextBox 6">
            <a:extLst>
              <a:ext uri="{FF2B5EF4-FFF2-40B4-BE49-F238E27FC236}">
                <a16:creationId xmlns:a16="http://schemas.microsoft.com/office/drawing/2014/main" id="{2C73EB76-9812-4991-A599-8E2FBA259622}"/>
              </a:ext>
            </a:extLst>
          </p:cNvPr>
          <p:cNvSpPr txBox="1"/>
          <p:nvPr userDrawn="1"/>
        </p:nvSpPr>
        <p:spPr>
          <a:xfrm>
            <a:off x="595914" y="2594107"/>
            <a:ext cx="3458597" cy="960545"/>
          </a:xfrm>
          <a:prstGeom prst="rect">
            <a:avLst/>
          </a:prstGeom>
          <a:noFill/>
        </p:spPr>
        <p:txBody>
          <a:bodyPr wrap="none" lIns="0" tIns="0" rIns="0" bIns="0" rtlCol="0">
            <a:spAutoFit/>
          </a:bodyPr>
          <a:lstStyle/>
          <a:p>
            <a:pPr algn="l"/>
            <a:r>
              <a:rPr lang="en-US" sz="2040"/>
              <a:t>Complete interactive learning</a:t>
            </a:r>
            <a:br>
              <a:rPr lang="en-US" sz="2040"/>
            </a:br>
            <a:r>
              <a:rPr lang="en-US" sz="2040"/>
              <a:t>exercises, watch videos, and</a:t>
            </a:r>
            <a:br>
              <a:rPr lang="en-US" sz="2040"/>
            </a:br>
            <a:r>
              <a:rPr lang="en-US" sz="2040"/>
              <a:t>apply your new skills.</a:t>
            </a:r>
          </a:p>
        </p:txBody>
      </p:sp>
    </p:spTree>
    <p:extLst>
      <p:ext uri="{BB962C8B-B14F-4D97-AF65-F5344CB8AC3E}">
        <p14:creationId xmlns:p14="http://schemas.microsoft.com/office/powerpoint/2010/main" val="21027636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1">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b="0" i="0" kern="1200" spc="0" baseline="0" dirty="0">
                <a:solidFill>
                  <a:srgbClr val="2F2F2F"/>
                </a:solidFill>
                <a:latin typeface="Segoe Pro" panose="020B0502040504020203"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269385498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Microsoft Learn Certifications Slide">
    <p:spTree>
      <p:nvGrpSpPr>
        <p:cNvPr id="1" name=""/>
        <p:cNvGrpSpPr/>
        <p:nvPr/>
      </p:nvGrpSpPr>
      <p:grpSpPr>
        <a:xfrm>
          <a:off x="0" y="0"/>
          <a:ext cx="0" cy="0"/>
          <a:chOff x="0" y="0"/>
          <a:chExt cx="0" cy="0"/>
        </a:xfrm>
      </p:grpSpPr>
      <p:pic>
        <p:nvPicPr>
          <p:cNvPr id="4" name="Picture 3" descr="Microsoft Learn Cert designed image">
            <a:extLst>
              <a:ext uri="{FF2B5EF4-FFF2-40B4-BE49-F238E27FC236}">
                <a16:creationId xmlns:a16="http://schemas.microsoft.com/office/drawing/2014/main" id="{3E47C34B-863A-456C-A81E-4B30C9899CCF}"/>
              </a:ext>
            </a:extLst>
          </p:cNvPr>
          <p:cNvPicPr>
            <a:picLocks noChangeAspect="1"/>
          </p:cNvPicPr>
          <p:nvPr userDrawn="1"/>
        </p:nvPicPr>
        <p:blipFill>
          <a:blip r:embed="rId2"/>
          <a:srcRect/>
          <a:stretch/>
        </p:blipFill>
        <p:spPr>
          <a:xfrm>
            <a:off x="1260" y="29"/>
            <a:ext cx="12433956" cy="6994467"/>
          </a:xfrm>
          <a:prstGeom prst="rect">
            <a:avLst/>
          </a:prstGeom>
        </p:spPr>
      </p:pic>
      <p:sp>
        <p:nvSpPr>
          <p:cNvPr id="5" name="TextBox 4">
            <a:extLst>
              <a:ext uri="{FF2B5EF4-FFF2-40B4-BE49-F238E27FC236}">
                <a16:creationId xmlns:a16="http://schemas.microsoft.com/office/drawing/2014/main" id="{56747010-294A-420E-856B-7C7DCB2B1356}"/>
              </a:ext>
            </a:extLst>
          </p:cNvPr>
          <p:cNvSpPr txBox="1"/>
          <p:nvPr userDrawn="1"/>
        </p:nvSpPr>
        <p:spPr>
          <a:xfrm>
            <a:off x="595914" y="1370522"/>
            <a:ext cx="2260623" cy="320182"/>
          </a:xfrm>
          <a:prstGeom prst="rect">
            <a:avLst/>
          </a:prstGeom>
          <a:noFill/>
        </p:spPr>
        <p:txBody>
          <a:bodyPr wrap="none" lIns="0" tIns="0" rIns="0" bIns="0" rtlCol="0">
            <a:spAutoFit/>
          </a:bodyPr>
          <a:lstStyle/>
          <a:p>
            <a:pPr algn="l"/>
            <a:r>
              <a:rPr lang="en-US" sz="2040"/>
              <a:t>On Microsoft Learn</a:t>
            </a:r>
          </a:p>
        </p:txBody>
      </p:sp>
      <p:sp>
        <p:nvSpPr>
          <p:cNvPr id="6" name="TextBox 5">
            <a:extLst>
              <a:ext uri="{FF2B5EF4-FFF2-40B4-BE49-F238E27FC236}">
                <a16:creationId xmlns:a16="http://schemas.microsoft.com/office/drawing/2014/main" id="{7A3EFB90-D5E4-4EED-BE9B-BE3BBE9F0F34}"/>
              </a:ext>
            </a:extLst>
          </p:cNvPr>
          <p:cNvSpPr txBox="1"/>
          <p:nvPr userDrawn="1"/>
        </p:nvSpPr>
        <p:spPr>
          <a:xfrm>
            <a:off x="547252" y="1617091"/>
            <a:ext cx="3672408" cy="752453"/>
          </a:xfrm>
          <a:prstGeom prst="rect">
            <a:avLst/>
          </a:prstGeom>
          <a:noFill/>
        </p:spPr>
        <p:txBody>
          <a:bodyPr wrap="none" lIns="0" tIns="0" rIns="0" bIns="0" rtlCol="0">
            <a:spAutoFit/>
          </a:bodyPr>
          <a:lstStyle/>
          <a:p>
            <a:pPr algn="l" defTabSz="951304" rtl="0" eaLnBrk="1" latinLnBrk="0" hangingPunct="1">
              <a:lnSpc>
                <a:spcPct val="100000"/>
              </a:lnSpc>
              <a:spcBef>
                <a:spcPct val="0"/>
              </a:spcBef>
              <a:buNone/>
            </a:pPr>
            <a:r>
              <a:rPr lang="en-US" sz="4794" b="0" kern="1200" cap="none" spc="-51" baseline="0">
                <a:ln w="3175">
                  <a:noFill/>
                </a:ln>
                <a:solidFill>
                  <a:schemeClr val="tx1"/>
                </a:solidFill>
                <a:effectLst/>
                <a:latin typeface="+mj-lt"/>
                <a:ea typeface="+mn-ea"/>
                <a:cs typeface="Segoe UI" pitchFamily="34" charset="0"/>
              </a:rPr>
              <a:t>Certifications</a:t>
            </a:r>
          </a:p>
        </p:txBody>
      </p:sp>
      <p:sp>
        <p:nvSpPr>
          <p:cNvPr id="8" name="Text Placeholder 5">
            <a:extLst>
              <a:ext uri="{FF2B5EF4-FFF2-40B4-BE49-F238E27FC236}">
                <a16:creationId xmlns:a16="http://schemas.microsoft.com/office/drawing/2014/main" id="{A1C4994F-1F45-441D-A375-D2E627025908}"/>
              </a:ext>
            </a:extLst>
          </p:cNvPr>
          <p:cNvSpPr>
            <a:spLocks noGrp="1"/>
          </p:cNvSpPr>
          <p:nvPr>
            <p:ph type="body" sz="quarter" idx="11"/>
          </p:nvPr>
        </p:nvSpPr>
        <p:spPr>
          <a:xfrm>
            <a:off x="588628" y="2605138"/>
            <a:ext cx="3269432" cy="282513"/>
          </a:xfrm>
        </p:spPr>
        <p:txBody>
          <a:bodyPr/>
          <a:lstStyle>
            <a:lvl1pPr marL="0" indent="0">
              <a:buNone/>
              <a:defRPr sz="1836"/>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7" name="TextBox 6">
            <a:extLst>
              <a:ext uri="{FF2B5EF4-FFF2-40B4-BE49-F238E27FC236}">
                <a16:creationId xmlns:a16="http://schemas.microsoft.com/office/drawing/2014/main" id="{12281E87-65CF-44A3-8E34-1E57696566CA}"/>
              </a:ext>
            </a:extLst>
          </p:cNvPr>
          <p:cNvSpPr txBox="1"/>
          <p:nvPr userDrawn="1"/>
        </p:nvSpPr>
        <p:spPr>
          <a:xfrm>
            <a:off x="595914" y="4634411"/>
            <a:ext cx="4096566" cy="576274"/>
          </a:xfrm>
          <a:prstGeom prst="rect">
            <a:avLst/>
          </a:prstGeom>
          <a:noFill/>
        </p:spPr>
        <p:txBody>
          <a:bodyPr wrap="none" lIns="0" tIns="0" rIns="0" bIns="0" rtlCol="0">
            <a:spAutoFit/>
          </a:bodyPr>
          <a:lstStyle/>
          <a:p>
            <a:pPr algn="l"/>
            <a:r>
              <a:rPr lang="en-US" sz="1836" kern="1200">
                <a:solidFill>
                  <a:schemeClr val="tx1"/>
                </a:solidFill>
                <a:effectLst/>
                <a:latin typeface="+mn-lt"/>
                <a:ea typeface="+mn-ea"/>
                <a:cs typeface="+mn-cs"/>
              </a:rPr>
              <a:t>Validate your technical knowledge</a:t>
            </a:r>
            <a:br>
              <a:rPr lang="en-US" sz="1836" kern="1200">
                <a:solidFill>
                  <a:schemeClr val="tx1"/>
                </a:solidFill>
                <a:effectLst/>
                <a:latin typeface="+mn-lt"/>
                <a:ea typeface="+mn-ea"/>
                <a:cs typeface="+mn-cs"/>
              </a:rPr>
            </a:br>
            <a:r>
              <a:rPr lang="en-US" sz="1836" kern="1200">
                <a:solidFill>
                  <a:schemeClr val="tx1"/>
                </a:solidFill>
                <a:effectLst/>
                <a:latin typeface="+mn-lt"/>
                <a:ea typeface="+mn-ea"/>
                <a:cs typeface="+mn-cs"/>
              </a:rPr>
              <a:t>and ability with Microsoft Certification.</a:t>
            </a:r>
            <a:endParaRPr lang="en-US" sz="2040"/>
          </a:p>
        </p:txBody>
      </p:sp>
    </p:spTree>
    <p:extLst>
      <p:ext uri="{BB962C8B-B14F-4D97-AF65-F5344CB8AC3E}">
        <p14:creationId xmlns:p14="http://schemas.microsoft.com/office/powerpoint/2010/main" val="582280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60">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49" indent="0">
              <a:buNone/>
              <a:defRPr sz="2448">
                <a:solidFill>
                  <a:schemeClr val="tx1"/>
                </a:solidFill>
                <a:latin typeface="Consolas" panose="020B0609020204030204" pitchFamily="49" charset="0"/>
                <a:cs typeface="Consolas" panose="020B0609020204030204" pitchFamily="49" charset="0"/>
              </a:defRPr>
            </a:lvl2pPr>
            <a:lvl3pPr marL="596241" indent="0">
              <a:buNone/>
              <a:defRPr sz="2040">
                <a:solidFill>
                  <a:schemeClr val="tx1"/>
                </a:solidFill>
                <a:latin typeface="Consolas" panose="020B0609020204030204" pitchFamily="49" charset="0"/>
                <a:cs typeface="Consolas" panose="020B0609020204030204" pitchFamily="49" charset="0"/>
              </a:defRPr>
            </a:lvl3pPr>
            <a:lvl4pPr marL="830773" indent="0">
              <a:buNone/>
              <a:defRPr sz="1836">
                <a:solidFill>
                  <a:schemeClr val="tx1"/>
                </a:solidFill>
                <a:latin typeface="Consolas" panose="020B0609020204030204" pitchFamily="49" charset="0"/>
                <a:cs typeface="Consolas" panose="020B0609020204030204" pitchFamily="49" charset="0"/>
              </a:defRPr>
            </a:lvl4pPr>
            <a:lvl5pPr marL="1071912"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5937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0242907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803545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Blank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A794-4F98-4C0B-8D12-6F8F99BB1799}"/>
              </a:ext>
            </a:extLst>
          </p:cNvPr>
          <p:cNvSpPr>
            <a:spLocks noGrp="1"/>
          </p:cNvSpPr>
          <p:nvPr>
            <p:ph type="title" hasCustomPrompt="1"/>
          </p:nvPr>
        </p:nvSpPr>
        <p:spPr>
          <a:xfrm>
            <a:off x="319243" y="262900"/>
            <a:ext cx="11923065" cy="565091"/>
          </a:xfrm>
        </p:spPr>
        <p:txBody>
          <a:bodyPr/>
          <a:lstStyle>
            <a:lvl1pPr>
              <a:defRPr/>
            </a:lvl1pPr>
          </a:lstStyle>
          <a:p>
            <a:r>
              <a:rPr lang="en-US"/>
              <a:t>Title</a:t>
            </a:r>
          </a:p>
        </p:txBody>
      </p:sp>
      <p:cxnSp>
        <p:nvCxnSpPr>
          <p:cNvPr id="6" name="Straight Connector 5">
            <a:extLst>
              <a:ext uri="{FF2B5EF4-FFF2-40B4-BE49-F238E27FC236}">
                <a16:creationId xmlns:a16="http://schemas.microsoft.com/office/drawing/2014/main" id="{74B5939B-31F6-483B-94BB-35696C43876C}"/>
              </a:ext>
            </a:extLst>
          </p:cNvPr>
          <p:cNvCxnSpPr>
            <a:cxnSpLocks/>
          </p:cNvCxnSpPr>
          <p:nvPr userDrawn="1"/>
        </p:nvCxnSpPr>
        <p:spPr>
          <a:xfrm>
            <a:off x="6085947" y="6608529"/>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CF88758-41D3-4D5E-94EC-4E8EBB941777}"/>
              </a:ext>
            </a:extLst>
          </p:cNvPr>
          <p:cNvCxnSpPr>
            <a:cxnSpLocks/>
          </p:cNvCxnSpPr>
          <p:nvPr userDrawn="1"/>
        </p:nvCxnSpPr>
        <p:spPr>
          <a:xfrm>
            <a:off x="6085947" y="6608529"/>
            <a:ext cx="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Footer Placeholder 14">
            <a:extLst>
              <a:ext uri="{FF2B5EF4-FFF2-40B4-BE49-F238E27FC236}">
                <a16:creationId xmlns:a16="http://schemas.microsoft.com/office/drawing/2014/main" id="{A70C19E1-2C0A-8843-9227-089250D46D6A}"/>
              </a:ext>
            </a:extLst>
          </p:cNvPr>
          <p:cNvSpPr>
            <a:spLocks noGrp="1"/>
          </p:cNvSpPr>
          <p:nvPr>
            <p:ph type="ftr" sz="quarter" idx="3"/>
          </p:nvPr>
        </p:nvSpPr>
        <p:spPr>
          <a:xfrm>
            <a:off x="318451" y="6477950"/>
            <a:ext cx="9877929" cy="181340"/>
          </a:xfrm>
          <a:prstGeom prst="rect">
            <a:avLst/>
          </a:prstGeom>
        </p:spPr>
        <p:txBody>
          <a:bodyPr vert="horz" lIns="0" tIns="45720" rIns="91440" bIns="45720" numCol="2" rtlCol="0" anchor="ctr"/>
          <a:lstStyle>
            <a:lvl1pPr algn="l">
              <a:defRPr sz="595">
                <a:solidFill>
                  <a:schemeClr val="tx1">
                    <a:tint val="75000"/>
                  </a:schemeClr>
                </a:solidFill>
              </a:defRPr>
            </a:lvl1pPr>
          </a:lstStyle>
          <a:p>
            <a:r>
              <a:rPr lang="en-US">
                <a:solidFill>
                  <a:schemeClr val="bg1">
                    <a:lumMod val="65000"/>
                  </a:schemeClr>
                </a:solidFill>
              </a:rPr>
              <a:t>© Microsoft Corporation</a:t>
            </a:r>
          </a:p>
        </p:txBody>
      </p:sp>
    </p:spTree>
    <p:extLst>
      <p:ext uri="{BB962C8B-B14F-4D97-AF65-F5344CB8AC3E}">
        <p14:creationId xmlns:p14="http://schemas.microsoft.com/office/powerpoint/2010/main" val="337889178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2F2F2F"/>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14217914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rgbClr val="6B2929"/>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pic>
        <p:nvPicPr>
          <p:cNvPr id="5" name="Picture 4">
            <a:extLst>
              <a:ext uri="{FF2B5EF4-FFF2-40B4-BE49-F238E27FC236}">
                <a16:creationId xmlns:a16="http://schemas.microsoft.com/office/drawing/2014/main" id="{490FFC29-82C5-1148-8E06-653EBB4F11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Tree>
    <p:extLst>
      <p:ext uri="{BB962C8B-B14F-4D97-AF65-F5344CB8AC3E}">
        <p14:creationId xmlns:p14="http://schemas.microsoft.com/office/powerpoint/2010/main" val="2151619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sitting, water, table, doughnut&#10;&#10;Description automatically generated">
            <a:extLst>
              <a:ext uri="{FF2B5EF4-FFF2-40B4-BE49-F238E27FC236}">
                <a16:creationId xmlns:a16="http://schemas.microsoft.com/office/drawing/2014/main" id="{2525CEE5-9700-6F4B-8BC1-49E81A5518D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686"/>
            <a:ext cx="12436475" cy="6985153"/>
          </a:xfrm>
          <a:prstGeom prst="rect">
            <a:avLst/>
          </a:prstGeom>
        </p:spPr>
      </p:pic>
      <p:sp>
        <p:nvSpPr>
          <p:cNvPr id="8" name="Rectangle 7">
            <a:extLst>
              <a:ext uri="{FF2B5EF4-FFF2-40B4-BE49-F238E27FC236}">
                <a16:creationId xmlns:a16="http://schemas.microsoft.com/office/drawing/2014/main" id="{227F2C2A-7A3D-2C4C-AFB7-D6A1470B536E}"/>
              </a:ext>
            </a:extLst>
          </p:cNvPr>
          <p:cNvSpPr/>
          <p:nvPr userDrawn="1"/>
        </p:nvSpPr>
        <p:spPr bwMode="auto">
          <a:xfrm>
            <a:off x="-1" y="0"/>
            <a:ext cx="12436475" cy="6989839"/>
          </a:xfrm>
          <a:prstGeom prst="rect">
            <a:avLst/>
          </a:prstGeom>
          <a:solidFill>
            <a:schemeClr val="tx1">
              <a:lumMod val="7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1" i="0" dirty="0" err="1">
              <a:gradFill>
                <a:gsLst>
                  <a:gs pos="0">
                    <a:srgbClr val="FFFFFF"/>
                  </a:gs>
                  <a:gs pos="100000">
                    <a:srgbClr val="FFFFFF"/>
                  </a:gs>
                </a:gsLst>
                <a:lin ang="5400000" scaled="0"/>
              </a:gradFill>
              <a:latin typeface="Segoe Pro Semibold" panose="020B0502040504020203" pitchFamily="34" charset="0"/>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sp>
        <p:nvSpPr>
          <p:cNvPr id="9" name="Title 1">
            <a:extLst>
              <a:ext uri="{FF2B5EF4-FFF2-40B4-BE49-F238E27FC236}">
                <a16:creationId xmlns:a16="http://schemas.microsoft.com/office/drawing/2014/main" id="{320E51E0-E588-6C49-A34E-65245AF59FAD}"/>
              </a:ext>
            </a:extLst>
          </p:cNvPr>
          <p:cNvSpPr>
            <a:spLocks noGrp="1"/>
          </p:cNvSpPr>
          <p:nvPr>
            <p:ph type="title" hasCustomPrompt="1"/>
          </p:nvPr>
        </p:nvSpPr>
        <p:spPr>
          <a:xfrm>
            <a:off x="414946" y="3090314"/>
            <a:ext cx="9823498" cy="1828800"/>
          </a:xfrm>
          <a:noFill/>
        </p:spPr>
        <p:txBody>
          <a:bodyPr lIns="0" tIns="0" rIns="0" bIns="182880" anchor="b" anchorCtr="0"/>
          <a:lstStyle>
            <a:lvl1pPr>
              <a:defRPr sz="48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0" name="Text Placeholder 10">
            <a:extLst>
              <a:ext uri="{FF2B5EF4-FFF2-40B4-BE49-F238E27FC236}">
                <a16:creationId xmlns:a16="http://schemas.microsoft.com/office/drawing/2014/main" id="{3E53CA76-797C-5E4B-98A9-F6D1F2235B4C}"/>
              </a:ext>
            </a:extLst>
          </p:cNvPr>
          <p:cNvSpPr>
            <a:spLocks noGrp="1"/>
          </p:cNvSpPr>
          <p:nvPr>
            <p:ph type="body" sz="quarter" idx="15" hasCustomPrompt="1"/>
          </p:nvPr>
        </p:nvSpPr>
        <p:spPr>
          <a:xfrm>
            <a:off x="474162" y="4944165"/>
            <a:ext cx="9795376" cy="760208"/>
          </a:xfrm>
        </p:spPr>
        <p:txBody>
          <a:bodyPr/>
          <a:lstStyle>
            <a:lvl1pPr>
              <a:defRPr sz="1800" b="1" i="0">
                <a:solidFill>
                  <a:srgbClr val="FEFBF6"/>
                </a:solidFill>
                <a:latin typeface="+mj-lt"/>
              </a:defRPr>
            </a:lvl1pPr>
            <a:lvl2pPr>
              <a:defRPr sz="1800" b="0" i="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9837462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11" name="Picture 10" descr="A picture containing sitting, water, table, doughnut&#10;&#10;Description automatically generated">
            <a:extLst>
              <a:ext uri="{FF2B5EF4-FFF2-40B4-BE49-F238E27FC236}">
                <a16:creationId xmlns:a16="http://schemas.microsoft.com/office/drawing/2014/main" id="{D4635CF7-E2B5-034A-AB74-13BBB442A3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686"/>
            <a:ext cx="12436475" cy="6985153"/>
          </a:xfrm>
          <a:prstGeom prst="rect">
            <a:avLst/>
          </a:prstGeom>
        </p:spPr>
      </p:pic>
      <p:sp>
        <p:nvSpPr>
          <p:cNvPr id="14" name="Rectangle 13">
            <a:extLst>
              <a:ext uri="{FF2B5EF4-FFF2-40B4-BE49-F238E27FC236}">
                <a16:creationId xmlns:a16="http://schemas.microsoft.com/office/drawing/2014/main" id="{3087E2F8-1176-6C40-A33C-4C89E65E82BA}"/>
              </a:ext>
            </a:extLst>
          </p:cNvPr>
          <p:cNvSpPr/>
          <p:nvPr userDrawn="1"/>
        </p:nvSpPr>
        <p:spPr bwMode="auto">
          <a:xfrm>
            <a:off x="3706368" y="4686"/>
            <a:ext cx="8730107" cy="6989839"/>
          </a:xfrm>
          <a:prstGeom prst="rect">
            <a:avLst/>
          </a:prstGeom>
          <a:solidFill>
            <a:schemeClr val="tx1">
              <a:lumMod val="75000"/>
              <a:alpha val="5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8CFA08CA-D686-7E46-BC2F-74674DD9247D}"/>
              </a:ext>
            </a:extLst>
          </p:cNvPr>
          <p:cNvSpPr/>
          <p:nvPr userDrawn="1"/>
        </p:nvSpPr>
        <p:spPr bwMode="auto">
          <a:xfrm>
            <a:off x="0" y="0"/>
            <a:ext cx="3706368" cy="7003898"/>
          </a:xfrm>
          <a:prstGeom prst="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pic>
        <p:nvPicPr>
          <p:cNvPr id="10" name="Picture 9">
            <a:extLst>
              <a:ext uri="{FF2B5EF4-FFF2-40B4-BE49-F238E27FC236}">
                <a16:creationId xmlns:a16="http://schemas.microsoft.com/office/drawing/2014/main" id="{9F1319C4-5737-5444-B63D-8244619EA84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12456" y="1398165"/>
            <a:ext cx="4561055" cy="4561055"/>
          </a:xfrm>
          <a:prstGeom prst="rect">
            <a:avLst/>
          </a:prstGeom>
        </p:spPr>
      </p:pic>
      <p:sp>
        <p:nvSpPr>
          <p:cNvPr id="16" name="Title 1">
            <a:extLst>
              <a:ext uri="{FF2B5EF4-FFF2-40B4-BE49-F238E27FC236}">
                <a16:creationId xmlns:a16="http://schemas.microsoft.com/office/drawing/2014/main" id="{228D9836-1D39-2F48-93E1-AB61C81E3DB6}"/>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8" name="Text Placeholder 10">
            <a:extLst>
              <a:ext uri="{FF2B5EF4-FFF2-40B4-BE49-F238E27FC236}">
                <a16:creationId xmlns:a16="http://schemas.microsoft.com/office/drawing/2014/main" id="{3485FF87-23C9-CD46-86A3-8C932D7D9561}"/>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31405088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Title Slide 3 ">
    <p:bg>
      <p:bgPr>
        <a:solidFill>
          <a:srgbClr val="6B292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66F700B-BD85-F74C-911E-59A7AD839989}"/>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54633" y="233415"/>
            <a:ext cx="1424966" cy="638573"/>
          </a:xfrm>
          <a:prstGeom prst="rect">
            <a:avLst/>
          </a:prstGeom>
        </p:spPr>
      </p:pic>
      <p:pic>
        <p:nvPicPr>
          <p:cNvPr id="10" name="Picture 9">
            <a:extLst>
              <a:ext uri="{FF2B5EF4-FFF2-40B4-BE49-F238E27FC236}">
                <a16:creationId xmlns:a16="http://schemas.microsoft.com/office/drawing/2014/main" id="{9F1319C4-5737-5444-B63D-8244619EA8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2456" y="1398165"/>
            <a:ext cx="4561055" cy="4561055"/>
          </a:xfrm>
          <a:prstGeom prst="rect">
            <a:avLst/>
          </a:prstGeom>
        </p:spPr>
      </p:pic>
      <p:sp>
        <p:nvSpPr>
          <p:cNvPr id="16" name="Title 1">
            <a:extLst>
              <a:ext uri="{FF2B5EF4-FFF2-40B4-BE49-F238E27FC236}">
                <a16:creationId xmlns:a16="http://schemas.microsoft.com/office/drawing/2014/main" id="{228D9836-1D39-2F48-93E1-AB61C81E3DB6}"/>
              </a:ext>
            </a:extLst>
          </p:cNvPr>
          <p:cNvSpPr>
            <a:spLocks noGrp="1"/>
          </p:cNvSpPr>
          <p:nvPr>
            <p:ph type="title" hasCustomPrompt="1"/>
          </p:nvPr>
        </p:nvSpPr>
        <p:spPr>
          <a:xfrm>
            <a:off x="5533524" y="2800618"/>
            <a:ext cx="5866925" cy="1507434"/>
          </a:xfrm>
          <a:noFill/>
        </p:spPr>
        <p:txBody>
          <a:bodyPr lIns="0" tIns="0" rIns="0" bIns="182880" anchor="b" anchorCtr="0"/>
          <a:lstStyle>
            <a:lvl1pPr algn="l">
              <a:defRPr sz="3600" b="1" i="0" strike="noStrike" spc="-50" baseline="0">
                <a:solidFill>
                  <a:srgbClr val="FEFBF6"/>
                </a:solidFill>
                <a:latin typeface="+mj-lt"/>
              </a:defRPr>
            </a:lvl1pPr>
          </a:lstStyle>
          <a:p>
            <a:r>
              <a:rPr lang="en-US" dirty="0"/>
              <a:t>Microsoft Quantum</a:t>
            </a:r>
            <a:br>
              <a:rPr lang="en-US" dirty="0"/>
            </a:br>
            <a:r>
              <a:rPr lang="en-US" dirty="0"/>
              <a:t>title and event name</a:t>
            </a:r>
          </a:p>
        </p:txBody>
      </p:sp>
      <p:sp>
        <p:nvSpPr>
          <p:cNvPr id="18" name="Text Placeholder 10">
            <a:extLst>
              <a:ext uri="{FF2B5EF4-FFF2-40B4-BE49-F238E27FC236}">
                <a16:creationId xmlns:a16="http://schemas.microsoft.com/office/drawing/2014/main" id="{3485FF87-23C9-CD46-86A3-8C932D7D9561}"/>
              </a:ext>
            </a:extLst>
          </p:cNvPr>
          <p:cNvSpPr>
            <a:spLocks noGrp="1"/>
          </p:cNvSpPr>
          <p:nvPr>
            <p:ph type="body" sz="quarter" idx="15" hasCustomPrompt="1"/>
          </p:nvPr>
        </p:nvSpPr>
        <p:spPr>
          <a:xfrm>
            <a:off x="5561805" y="5402989"/>
            <a:ext cx="3480320" cy="738664"/>
          </a:xfrm>
        </p:spPr>
        <p:txBody>
          <a:bodyPr/>
          <a:lstStyle>
            <a:lvl1pPr algn="l">
              <a:defRPr sz="1800">
                <a:solidFill>
                  <a:srgbClr val="FEFBF6"/>
                </a:solidFill>
                <a:latin typeface="+mj-lt"/>
              </a:defRPr>
            </a:lvl1pPr>
            <a:lvl2pPr algn="l">
              <a:defRPr sz="1800">
                <a:solidFill>
                  <a:srgbClr val="FEFBF6"/>
                </a:solidFill>
                <a:latin typeface="+mj-lt"/>
              </a:defRPr>
            </a:lvl2pPr>
            <a:lvl3pPr>
              <a:defRPr sz="1400"/>
            </a:lvl3pPr>
            <a:lvl4pPr>
              <a:defRPr sz="1400"/>
            </a:lvl4pPr>
            <a:lvl5pPr>
              <a:defRPr sz="1050"/>
            </a:lvl5pPr>
          </a:lstStyle>
          <a:p>
            <a:pPr lvl="0"/>
            <a:r>
              <a:rPr lang="en-US" dirty="0"/>
              <a:t>Author name</a:t>
            </a:r>
          </a:p>
          <a:p>
            <a:pPr lvl="1"/>
            <a:r>
              <a:rPr lang="en-US" dirty="0"/>
              <a:t>Date</a:t>
            </a:r>
          </a:p>
        </p:txBody>
      </p:sp>
    </p:spTree>
    <p:extLst>
      <p:ext uri="{BB962C8B-B14F-4D97-AF65-F5344CB8AC3E}">
        <p14:creationId xmlns:p14="http://schemas.microsoft.com/office/powerpoint/2010/main" val="1798871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2">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7" name="Text Placeholder 4">
            <a:extLst>
              <a:ext uri="{FF2B5EF4-FFF2-40B4-BE49-F238E27FC236}">
                <a16:creationId xmlns:a16="http://schemas.microsoft.com/office/drawing/2014/main" id="{F875F354-4DB4-444F-AF38-F238B98DD666}"/>
              </a:ext>
            </a:extLst>
          </p:cNvPr>
          <p:cNvSpPr>
            <a:spLocks noGrp="1"/>
          </p:cNvSpPr>
          <p:nvPr>
            <p:ph type="body" sz="quarter" idx="21" hasCustomPrompt="1"/>
          </p:nvPr>
        </p:nvSpPr>
        <p:spPr>
          <a:xfrm>
            <a:off x="465139" y="2410676"/>
            <a:ext cx="3690936" cy="218867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p:txBody>
      </p:sp>
      <p:sp>
        <p:nvSpPr>
          <p:cNvPr id="8" name="Text Placeholder 4">
            <a:extLst>
              <a:ext uri="{FF2B5EF4-FFF2-40B4-BE49-F238E27FC236}">
                <a16:creationId xmlns:a16="http://schemas.microsoft.com/office/drawing/2014/main" id="{C890E868-8F13-A440-B1FC-459FA0646C99}"/>
              </a:ext>
            </a:extLst>
          </p:cNvPr>
          <p:cNvSpPr>
            <a:spLocks noGrp="1"/>
          </p:cNvSpPr>
          <p:nvPr>
            <p:ph type="body" sz="quarter" idx="22" hasCustomPrompt="1"/>
          </p:nvPr>
        </p:nvSpPr>
        <p:spPr>
          <a:xfrm>
            <a:off x="4388462" y="2410676"/>
            <a:ext cx="3690936" cy="218867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p:txBody>
      </p:sp>
    </p:spTree>
    <p:extLst>
      <p:ext uri="{BB962C8B-B14F-4D97-AF65-F5344CB8AC3E}">
        <p14:creationId xmlns:p14="http://schemas.microsoft.com/office/powerpoint/2010/main" val="111839620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able of Contents">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1192213"/>
            <a:ext cx="3690937" cy="917575"/>
          </a:xfrm>
        </p:spPr>
        <p:txBody>
          <a:bodyPr lIns="0" tIns="0" rIns="0" bIns="0"/>
          <a:lstStyle>
            <a:lvl1pPr>
              <a:defRPr sz="1800" spc="0" baseline="0">
                <a:solidFill>
                  <a:srgbClr val="75757A"/>
                </a:solidFill>
              </a:defRPr>
            </a:lvl1pPr>
          </a:lstStyle>
          <a:p>
            <a:r>
              <a:rPr lang="en-US" dirty="0"/>
              <a:t>Contents</a:t>
            </a:r>
          </a:p>
        </p:txBody>
      </p:sp>
      <p:sp>
        <p:nvSpPr>
          <p:cNvPr id="4" name="Text Placeholder 3"/>
          <p:cNvSpPr>
            <a:spLocks noGrp="1"/>
          </p:cNvSpPr>
          <p:nvPr>
            <p:ph type="body" sz="quarter" idx="10" hasCustomPrompt="1"/>
          </p:nvPr>
        </p:nvSpPr>
        <p:spPr>
          <a:xfrm>
            <a:off x="6354764" y="1192213"/>
            <a:ext cx="3914774" cy="3862387"/>
          </a:xfrm>
        </p:spPr>
        <p:txBody>
          <a:bodyPr wrap="square" lIns="0" tIns="0" rIns="0" bIns="0">
            <a:noAutofit/>
          </a:bodyPr>
          <a:lstStyle>
            <a:lvl1pPr marL="0" indent="0" defTabSz="517525">
              <a:spcAft>
                <a:spcPts val="500"/>
              </a:spcAft>
              <a:buNone/>
              <a:defRPr sz="1800" spc="0" baseline="0">
                <a:solidFill>
                  <a:srgbClr val="2F2F2F"/>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70679619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ext Layout">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Heading Segoe </a:t>
            </a:r>
            <a:r>
              <a:rPr lang="en-US" dirty="0" err="1"/>
              <a:t>Semibold</a:t>
            </a:r>
            <a:r>
              <a:rPr lang="en-US" dirty="0"/>
              <a:t> 28/32</a:t>
            </a:r>
          </a:p>
        </p:txBody>
      </p:sp>
      <p:sp>
        <p:nvSpPr>
          <p:cNvPr id="4" name="Text Placeholder 3"/>
          <p:cNvSpPr>
            <a:spLocks noGrp="1"/>
          </p:cNvSpPr>
          <p:nvPr>
            <p:ph type="body" sz="quarter" idx="10" hasCustomPrompt="1"/>
          </p:nvPr>
        </p:nvSpPr>
        <p:spPr>
          <a:xfrm>
            <a:off x="465138" y="1961079"/>
            <a:ext cx="11533187" cy="615553"/>
          </a:xfrm>
        </p:spPr>
        <p:txBody>
          <a:bodyPr wrap="square" lIns="0" tIns="0" rIns="0" bIns="0">
            <a:spAutoFit/>
          </a:bodyPr>
          <a:lstStyle>
            <a:lvl1pPr marL="0" indent="0">
              <a:lnSpc>
                <a:spcPts val="2400"/>
              </a:lnSpc>
              <a:buNone/>
              <a:defRPr sz="2000" b="0" i="0" spc="0">
                <a:solidFill>
                  <a:srgbClr val="2F2F2F"/>
                </a:solidFill>
                <a:latin typeface="+mj-lt"/>
              </a:defRPr>
            </a:lvl1pPr>
            <a:lvl2pPr marL="0" indent="0">
              <a:lnSpc>
                <a:spcPts val="2400"/>
              </a:lnSpc>
              <a:buNone/>
              <a:defRPr spc="0">
                <a:solidFill>
                  <a:srgbClr val="75757A"/>
                </a:solidFill>
              </a:defRPr>
            </a:lvl2pPr>
            <a:lvl3pPr marL="457200" indent="0">
              <a:buNone/>
              <a:defRPr/>
            </a:lvl3pPr>
            <a:lvl4pPr marL="685800" indent="0">
              <a:buNone/>
              <a:defRPr/>
            </a:lvl4pPr>
            <a:lvl5pPr marL="914400" indent="0">
              <a:buNone/>
              <a:defRPr/>
            </a:lvl5pPr>
          </a:lstStyle>
          <a:p>
            <a:pPr lvl="0"/>
            <a:r>
              <a:rPr lang="en-US" dirty="0"/>
              <a:t>Large subhead: Segoe </a:t>
            </a:r>
            <a:r>
              <a:rPr lang="en-US" dirty="0" err="1"/>
              <a:t>Semibold</a:t>
            </a:r>
            <a:r>
              <a:rPr lang="en-US" dirty="0"/>
              <a:t> 20/24</a:t>
            </a:r>
          </a:p>
          <a:p>
            <a:pPr lvl="1"/>
            <a:r>
              <a:rPr lang="en-US" dirty="0"/>
              <a:t>Large copy: subhead Segoe Regular 20/24</a:t>
            </a:r>
          </a:p>
        </p:txBody>
      </p:sp>
      <p:sp>
        <p:nvSpPr>
          <p:cNvPr id="5" name="Text Placeholder 4"/>
          <p:cNvSpPr>
            <a:spLocks noGrp="1"/>
          </p:cNvSpPr>
          <p:nvPr>
            <p:ph type="body" sz="quarter" idx="11" hasCustomPrompt="1"/>
          </p:nvPr>
        </p:nvSpPr>
        <p:spPr>
          <a:xfrm>
            <a:off x="465138" y="3214124"/>
            <a:ext cx="11533187" cy="444609"/>
          </a:xfrm>
        </p:spPr>
        <p:txBody>
          <a:bodyPr lIns="0" tIns="0" rIns="0" bIns="0"/>
          <a:lstStyle>
            <a:lvl1pPr marL="0" indent="0">
              <a:lnSpc>
                <a:spcPts val="1800"/>
              </a:lnSpc>
              <a:spcBef>
                <a:spcPts val="0"/>
              </a:spcBef>
              <a:buNone/>
              <a:defRPr sz="1400" b="0" spc="0">
                <a:solidFill>
                  <a:srgbClr val="6B2929"/>
                </a:solidFill>
                <a:latin typeface="+mj-lt"/>
              </a:defRPr>
            </a:lvl1pPr>
            <a:lvl2pPr marL="0" indent="0">
              <a:lnSpc>
                <a:spcPts val="1800"/>
              </a:lnSpc>
              <a:spcBef>
                <a:spcPts val="0"/>
              </a:spcBef>
              <a:buNone/>
              <a:defRPr sz="1400" spc="0">
                <a:solidFill>
                  <a:srgbClr val="75757A"/>
                </a:solidFill>
              </a:defRPr>
            </a:lvl2pPr>
            <a:lvl3pPr marL="457200" indent="0">
              <a:buNone/>
              <a:defRPr/>
            </a:lvl3pPr>
            <a:lvl4pPr marL="685800" indent="0">
              <a:buNone/>
              <a:defRPr/>
            </a:lvl4pPr>
            <a:lvl5pPr marL="914400" indent="0">
              <a:buNone/>
              <a:defRPr/>
            </a:lvl5pPr>
          </a:lstStyle>
          <a:p>
            <a:pPr lvl="0"/>
            <a:r>
              <a:rPr lang="en-US" dirty="0"/>
              <a:t>Medium paragraph title: Segoe </a:t>
            </a:r>
            <a:r>
              <a:rPr lang="en-US" dirty="0" err="1"/>
              <a:t>Semibold</a:t>
            </a:r>
            <a:r>
              <a:rPr lang="en-US" dirty="0"/>
              <a:t> 14/18</a:t>
            </a:r>
          </a:p>
          <a:p>
            <a:pPr lvl="1"/>
            <a:r>
              <a:rPr lang="en-US" dirty="0"/>
              <a:t>Medium copy: Segoe Regular 14/18</a:t>
            </a:r>
          </a:p>
        </p:txBody>
      </p:sp>
      <p:sp>
        <p:nvSpPr>
          <p:cNvPr id="7" name="Text Placeholder 6"/>
          <p:cNvSpPr>
            <a:spLocks noGrp="1"/>
          </p:cNvSpPr>
          <p:nvPr>
            <p:ph type="body" sz="quarter" idx="12" hasCustomPrompt="1"/>
          </p:nvPr>
        </p:nvSpPr>
        <p:spPr>
          <a:xfrm>
            <a:off x="465138" y="4439603"/>
            <a:ext cx="11533187" cy="338554"/>
          </a:xfr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75757A"/>
                </a:solidFill>
              </a:defRPr>
            </a:lvl2pPr>
            <a:lvl3pPr marL="457200" indent="0">
              <a:buNone/>
              <a:defRPr/>
            </a:lvl3pPr>
            <a:lvl4pPr marL="685800" indent="0">
              <a:buNone/>
              <a:defRPr/>
            </a:lvl4pPr>
            <a:lvl5pPr marL="0" indent="0">
              <a:lnSpc>
                <a:spcPct val="100000"/>
              </a:lnSpc>
              <a:buNone/>
              <a:defRPr>
                <a:solidFill>
                  <a:srgbClr val="2F2F2F"/>
                </a:solidFill>
              </a:defRPr>
            </a:lvl5pPr>
          </a:lstStyle>
          <a:p>
            <a:pPr lvl="4"/>
            <a:r>
              <a:rPr lang="en-US" dirty="0"/>
              <a:t>Small caption: Segoe </a:t>
            </a:r>
            <a:r>
              <a:rPr lang="en-US" dirty="0" err="1"/>
              <a:t>Semibold</a:t>
            </a:r>
            <a:r>
              <a:rPr lang="en-US" dirty="0"/>
              <a:t> 10/12</a:t>
            </a:r>
          </a:p>
          <a:p>
            <a:pPr lvl="1"/>
            <a:r>
              <a:rPr lang="en-US" dirty="0"/>
              <a:t>Small caption: Segoe Regular 10/12</a:t>
            </a:r>
          </a:p>
        </p:txBody>
      </p:sp>
    </p:spTree>
    <p:extLst>
      <p:ext uri="{BB962C8B-B14F-4D97-AF65-F5344CB8AC3E}">
        <p14:creationId xmlns:p14="http://schemas.microsoft.com/office/powerpoint/2010/main" val="161647562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1">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60860"/>
            <a:ext cx="9572625" cy="615553"/>
          </a:xfrm>
        </p:spPr>
        <p:txBody>
          <a:bodyPr wrap="square" lIns="0" tIns="0" rIns="0" bIns="0">
            <a:spAutoFit/>
          </a:bodyPr>
          <a:lstStyle>
            <a:lvl1pPr marL="0" indent="0">
              <a:lnSpc>
                <a:spcPts val="2400"/>
              </a:lnSpc>
              <a:buNone/>
              <a:defRPr lang="en-US" sz="2000" b="0" i="0" kern="1200" spc="0" baseline="0" dirty="0">
                <a:solidFill>
                  <a:srgbClr val="2F2F2F"/>
                </a:solidFill>
                <a:latin typeface="Segoe Pro" panose="020B0502040504020203" pitchFamily="34" charset="0"/>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405042"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313383" y="3214124"/>
            <a:ext cx="3690937" cy="2675989"/>
          </a:xfrm>
        </p:spPr>
        <p:txBody>
          <a:bodyPr lIns="0" tIns="0" rIns="0" bIns="0"/>
          <a:lstStyle>
            <a:lvl1pPr marL="0" indent="0">
              <a:lnSpc>
                <a:spcPts val="1800"/>
              </a:lnSpc>
              <a:spcBef>
                <a:spcPts val="0"/>
              </a:spcBef>
              <a:spcAft>
                <a:spcPts val="600"/>
              </a:spcAft>
              <a:buNone/>
              <a:defRPr sz="1400" b="0" spc="0" baseline="0">
                <a:solidFill>
                  <a:srgbClr val="6B2929"/>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75757A"/>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Paragraph title Segoe </a:t>
            </a:r>
            <a:r>
              <a:rPr lang="en-US" dirty="0" err="1"/>
              <a:t>Semibold</a:t>
            </a:r>
            <a:r>
              <a:rPr lang="en-US" dirty="0"/>
              <a:t> 14/18</a:t>
            </a:r>
          </a:p>
          <a:p>
            <a:pPr marL="285750" marR="0" lvl="1" indent="-285750" algn="l" defTabSz="932742" rtl="0" eaLnBrk="1" fontAlgn="auto" latinLnBrk="0" hangingPunct="1">
              <a:lnSpc>
                <a:spcPts val="1800"/>
              </a:lnSpc>
              <a:spcBef>
                <a:spcPts val="1200"/>
              </a:spcBef>
              <a:spcAft>
                <a:spcPts val="0"/>
              </a:spcAft>
              <a:buClrTx/>
              <a:buSzPct val="90000"/>
              <a:tabLst/>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a:p>
            <a:pPr marL="285750" marR="0" lvl="1" indent="-285750" algn="l" defTabSz="932742" rtl="0" eaLnBrk="1" fontAlgn="auto" latinLnBrk="0" hangingPunct="1">
              <a:lnSpc>
                <a:spcPts val="1800"/>
              </a:lnSpc>
              <a:spcBef>
                <a:spcPts val="1200"/>
              </a:spcBef>
              <a:spcAft>
                <a:spcPts val="0"/>
              </a:spcAft>
              <a:buClrTx/>
              <a:buSzPct val="90000"/>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366719643"/>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option 2">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7" name="Text Placeholder 4">
            <a:extLst>
              <a:ext uri="{FF2B5EF4-FFF2-40B4-BE49-F238E27FC236}">
                <a16:creationId xmlns:a16="http://schemas.microsoft.com/office/drawing/2014/main" id="{F875F354-4DB4-444F-AF38-F238B98DD666}"/>
              </a:ext>
            </a:extLst>
          </p:cNvPr>
          <p:cNvSpPr>
            <a:spLocks noGrp="1"/>
          </p:cNvSpPr>
          <p:nvPr>
            <p:ph type="body" sz="quarter" idx="21" hasCustomPrompt="1"/>
          </p:nvPr>
        </p:nvSpPr>
        <p:spPr>
          <a:xfrm>
            <a:off x="465139" y="2410676"/>
            <a:ext cx="3690936" cy="218867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p:txBody>
      </p:sp>
      <p:sp>
        <p:nvSpPr>
          <p:cNvPr id="8" name="Text Placeholder 4">
            <a:extLst>
              <a:ext uri="{FF2B5EF4-FFF2-40B4-BE49-F238E27FC236}">
                <a16:creationId xmlns:a16="http://schemas.microsoft.com/office/drawing/2014/main" id="{C890E868-8F13-A440-B1FC-459FA0646C99}"/>
              </a:ext>
            </a:extLst>
          </p:cNvPr>
          <p:cNvSpPr>
            <a:spLocks noGrp="1"/>
          </p:cNvSpPr>
          <p:nvPr>
            <p:ph type="body" sz="quarter" idx="22" hasCustomPrompt="1"/>
          </p:nvPr>
        </p:nvSpPr>
        <p:spPr>
          <a:xfrm>
            <a:off x="4388462" y="2410676"/>
            <a:ext cx="3690936" cy="218867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14/18</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ra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sunt </a:t>
            </a:r>
            <a:r>
              <a:rPr lang="en-US" dirty="0" err="1"/>
              <a:t>fuga</a:t>
            </a:r>
            <a:r>
              <a:rPr lang="en-US" dirty="0"/>
              <a:t>.</a:t>
            </a:r>
          </a:p>
        </p:txBody>
      </p:sp>
    </p:spTree>
    <p:extLst>
      <p:ext uri="{BB962C8B-B14F-4D97-AF65-F5344CB8AC3E}">
        <p14:creationId xmlns:p14="http://schemas.microsoft.com/office/powerpoint/2010/main" val="71768968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ext option 3">
    <p:bg>
      <p:bgPr>
        <a:solidFill>
          <a:srgbClr val="FEFBF6"/>
        </a:solidFill>
        <a:effectLst/>
      </p:bgPr>
    </p:bg>
    <p:spTree>
      <p:nvGrpSpPr>
        <p:cNvPr id="1" name=""/>
        <p:cNvGrpSpPr/>
        <p:nvPr/>
      </p:nvGrpSpPr>
      <p:grpSpPr>
        <a:xfrm>
          <a:off x="0" y="0"/>
          <a:ext cx="0" cy="0"/>
          <a:chOff x="0" y="0"/>
          <a:chExt cx="0" cy="0"/>
        </a:xfrm>
      </p:grpSpPr>
      <p:pic>
        <p:nvPicPr>
          <p:cNvPr id="9" name="Picture 8" descr="A picture containing indoor, food, table, sitting&#10;&#10;Description automatically generated">
            <a:extLst>
              <a:ext uri="{FF2B5EF4-FFF2-40B4-BE49-F238E27FC236}">
                <a16:creationId xmlns:a16="http://schemas.microsoft.com/office/drawing/2014/main" id="{5E7C1628-12B1-9345-9446-6068219681B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8314325" y="1633972"/>
            <a:ext cx="3668712" cy="3161480"/>
          </a:xfrm>
          <a:prstGeom prst="rect">
            <a:avLst/>
          </a:prstGeom>
        </p:spPr>
      </p:pic>
      <p:pic>
        <p:nvPicPr>
          <p:cNvPr id="10" name="Picture 9" descr="A picture containing indoor, sitting, table, truck&#10;&#10;Description automatically generated">
            <a:extLst>
              <a:ext uri="{FF2B5EF4-FFF2-40B4-BE49-F238E27FC236}">
                <a16:creationId xmlns:a16="http://schemas.microsoft.com/office/drawing/2014/main" id="{BE7313F0-304D-6145-AF66-BB171C2D1973}"/>
              </a:ext>
            </a:extLst>
          </p:cNvPr>
          <p:cNvPicPr>
            <a:picLocks noChangeAspect="1"/>
          </p:cNvPicPr>
          <p:nvPr userDrawn="1"/>
        </p:nvPicPr>
        <p:blipFill rotWithShape="1">
          <a:blip r:embed="rId3" cstate="print">
            <a:alphaModFix/>
            <a:extLst>
              <a:ext uri="{28A0092B-C50C-407E-A947-70E740481C1C}">
                <a14:useLocalDpi xmlns:a14="http://schemas.microsoft.com/office/drawing/2010/main" val="0"/>
              </a:ext>
            </a:extLst>
          </a:blip>
          <a:srcRect/>
          <a:stretch/>
        </p:blipFill>
        <p:spPr>
          <a:xfrm>
            <a:off x="4389438" y="1631184"/>
            <a:ext cx="3664537" cy="3164268"/>
          </a:xfrm>
          <a:prstGeom prst="rect">
            <a:avLst/>
          </a:prstGeom>
        </p:spPr>
      </p:pic>
      <p:pic>
        <p:nvPicPr>
          <p:cNvPr id="12" name="Picture 11" descr="A group of people standing in a room&#10;&#10;Description automatically generated">
            <a:extLst>
              <a:ext uri="{FF2B5EF4-FFF2-40B4-BE49-F238E27FC236}">
                <a16:creationId xmlns:a16="http://schemas.microsoft.com/office/drawing/2014/main" id="{4902898D-E5C5-9D44-8C71-55378BEB5A46}"/>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5138" y="1631628"/>
            <a:ext cx="3663950" cy="3163824"/>
          </a:xfrm>
          <a:prstGeom prst="rect">
            <a:avLst/>
          </a:prstGeom>
        </p:spPr>
      </p:pic>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15" name="Text Placeholder 4">
            <a:extLst>
              <a:ext uri="{FF2B5EF4-FFF2-40B4-BE49-F238E27FC236}">
                <a16:creationId xmlns:a16="http://schemas.microsoft.com/office/drawing/2014/main" id="{ECF93896-0726-5A49-ABAF-D2DE7AC7EB5C}"/>
              </a:ext>
            </a:extLst>
          </p:cNvPr>
          <p:cNvSpPr>
            <a:spLocks noGrp="1"/>
          </p:cNvSpPr>
          <p:nvPr>
            <p:ph type="body" sz="quarter" idx="21" hasCustomPrompt="1"/>
          </p:nvPr>
        </p:nvSpPr>
        <p:spPr>
          <a:xfrm>
            <a:off x="465139"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6" name="Text Placeholder 4">
            <a:extLst>
              <a:ext uri="{FF2B5EF4-FFF2-40B4-BE49-F238E27FC236}">
                <a16:creationId xmlns:a16="http://schemas.microsoft.com/office/drawing/2014/main" id="{0BE72947-7EC5-5A46-BAA7-41617C2EE8A9}"/>
              </a:ext>
            </a:extLst>
          </p:cNvPr>
          <p:cNvSpPr>
            <a:spLocks noGrp="1"/>
          </p:cNvSpPr>
          <p:nvPr>
            <p:ph type="body" sz="quarter" idx="22" hasCustomPrompt="1"/>
          </p:nvPr>
        </p:nvSpPr>
        <p:spPr>
          <a:xfrm>
            <a:off x="4388462"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Text Placeholder 4">
            <a:extLst>
              <a:ext uri="{FF2B5EF4-FFF2-40B4-BE49-F238E27FC236}">
                <a16:creationId xmlns:a16="http://schemas.microsoft.com/office/drawing/2014/main" id="{610EBC4A-EDFE-1C43-925D-A4DA40748CD3}"/>
              </a:ext>
            </a:extLst>
          </p:cNvPr>
          <p:cNvSpPr>
            <a:spLocks noGrp="1"/>
          </p:cNvSpPr>
          <p:nvPr>
            <p:ph type="body" sz="quarter" idx="23" hasCustomPrompt="1"/>
          </p:nvPr>
        </p:nvSpPr>
        <p:spPr>
          <a:xfrm>
            <a:off x="8311785" y="5026024"/>
            <a:ext cx="3690936" cy="1201226"/>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14789549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option 4">
    <p:bg>
      <p:bgPr>
        <a:solidFill>
          <a:srgbClr val="FEFBF6"/>
        </a:solidFill>
        <a:effectLst/>
      </p:bgPr>
    </p:bg>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201863"/>
            <a:ext cx="1727200" cy="913689"/>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smtClean="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0" kern="1200" spc="0" baseline="0" dirty="0">
                <a:solidFill>
                  <a:srgbClr val="6B2929"/>
                </a:solidFill>
                <a:latin typeface="+mj-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rgbClr val="75757A"/>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a:t>
            </a:r>
            <a:r>
              <a:rPr lang="en-US" dirty="0" err="1"/>
              <a:t>Semibold</a:t>
            </a:r>
            <a:r>
              <a:rPr lang="en-US" dirty="0"/>
              <a:t>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201863"/>
            <a:ext cx="1727200" cy="913689"/>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201863"/>
            <a:ext cx="1727200" cy="913689"/>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201863"/>
            <a:ext cx="1727200" cy="913689"/>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201863"/>
            <a:ext cx="1727200" cy="913689"/>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201863"/>
            <a:ext cx="1727200" cy="913689"/>
          </a:xfrm>
        </p:spPr>
        <p:txBody>
          <a:bodyPr>
            <a:noAutofit/>
          </a:bodyPr>
          <a:lstStyle>
            <a:lvl1pPr marL="0" indent="0">
              <a:buNone/>
              <a:defRPr sz="2000"/>
            </a:lvl1pPr>
          </a:lstStyle>
          <a:p>
            <a:pPr lvl="0"/>
            <a:r>
              <a:rPr lang="en-US" dirty="0"/>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65139"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42728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894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354763"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302625"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269538" y="2065338"/>
            <a:ext cx="261936" cy="263525"/>
          </a:xfrm>
        </p:spPr>
        <p:txBody>
          <a:bodyPr tIns="0" bIns="0"/>
          <a:lstStyle>
            <a:lvl1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1pPr>
            <a:lvl2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2pPr>
            <a:lvl3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3pPr>
            <a:lvl4pPr marL="0" algn="l" defTabSz="932472" rtl="0" eaLnBrk="1" fontAlgn="base" latinLnBrk="0" hangingPunct="1">
              <a:lnSpc>
                <a:spcPts val="2400"/>
              </a:lnSpc>
              <a:spcBef>
                <a:spcPct val="0"/>
              </a:spcBef>
              <a:spcAft>
                <a:spcPct val="0"/>
              </a:spcAft>
              <a:defRPr lang="en-US" sz="1000" kern="1200" dirty="0" smtClean="0">
                <a:solidFill>
                  <a:schemeClr val="tx1"/>
                </a:solidFill>
                <a:latin typeface="+mj-lt"/>
                <a:ea typeface="Segoe UI" pitchFamily="34" charset="0"/>
                <a:cs typeface="Segoe UI" pitchFamily="34" charset="0"/>
              </a:defRPr>
            </a:lvl4pPr>
            <a:lvl5pPr marL="0" algn="l" defTabSz="932472" rtl="0" eaLnBrk="1" fontAlgn="base" latinLnBrk="0" hangingPunct="1">
              <a:lnSpc>
                <a:spcPts val="2400"/>
              </a:lnSpc>
              <a:spcBef>
                <a:spcPct val="0"/>
              </a:spcBef>
              <a:spcAft>
                <a:spcPct val="0"/>
              </a:spcAft>
              <a:defRPr lang="en-US" sz="1000" kern="1200" dirty="0">
                <a:solidFill>
                  <a:schemeClr val="tx1"/>
                </a:solidFill>
                <a:latin typeface="+mj-lt"/>
                <a:ea typeface="Segoe UI" pitchFamily="34" charset="0"/>
                <a:cs typeface="Segoe UI" pitchFamily="34" charset="0"/>
              </a:defRPr>
            </a:lvl5pPr>
          </a:lstStyle>
          <a:p>
            <a:pPr lvl="0"/>
            <a:r>
              <a:rPr lang="en-US" dirty="0"/>
              <a:t>6.</a:t>
            </a:r>
          </a:p>
        </p:txBody>
      </p:sp>
    </p:spTree>
    <p:extLst>
      <p:ext uri="{BB962C8B-B14F-4D97-AF65-F5344CB8AC3E}">
        <p14:creationId xmlns:p14="http://schemas.microsoft.com/office/powerpoint/2010/main" val="4021505714"/>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p:bg>
      <p:bgPr>
        <a:solidFill>
          <a:srgbClr val="FEFBF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293758683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rgbClr val="6B2929"/>
        </a:solidFill>
        <a:effectLst/>
      </p:bgPr>
    </p:bg>
    <p:spTree>
      <p:nvGrpSpPr>
        <p:cNvPr id="1" name=""/>
        <p:cNvGrpSpPr/>
        <p:nvPr/>
      </p:nvGrpSpPr>
      <p:grpSpPr>
        <a:xfrm>
          <a:off x="0" y="0"/>
          <a:ext cx="0" cy="0"/>
          <a:chOff x="0" y="0"/>
          <a:chExt cx="0" cy="0"/>
        </a:xfrm>
      </p:grpSpPr>
      <p:pic>
        <p:nvPicPr>
          <p:cNvPr id="4" name="Picture 3" descr="A picture containing person, indoor, woman, man&#10;&#10;Description automatically generated">
            <a:extLst>
              <a:ext uri="{FF2B5EF4-FFF2-40B4-BE49-F238E27FC236}">
                <a16:creationId xmlns:a16="http://schemas.microsoft.com/office/drawing/2014/main" id="{001AD062-98B3-4745-B535-08AD47DF2695}"/>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6" name="Title 35">
            <a:extLst>
              <a:ext uri="{FF2B5EF4-FFF2-40B4-BE49-F238E27FC236}">
                <a16:creationId xmlns:a16="http://schemas.microsoft.com/office/drawing/2014/main" id="{2D8C674D-CD40-E04C-A4DF-73DB4AF24BA3}"/>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472106528"/>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rgbClr val="2F2F2F"/>
        </a:solidFill>
        <a:effectLst/>
      </p:bgPr>
    </p:bg>
    <p:spTree>
      <p:nvGrpSpPr>
        <p:cNvPr id="1" name=""/>
        <p:cNvGrpSpPr/>
        <p:nvPr/>
      </p:nvGrpSpPr>
      <p:grpSpPr>
        <a:xfrm>
          <a:off x="0" y="0"/>
          <a:ext cx="0" cy="0"/>
          <a:chOff x="0" y="0"/>
          <a:chExt cx="0" cy="0"/>
        </a:xfrm>
      </p:grpSpPr>
      <p:pic>
        <p:nvPicPr>
          <p:cNvPr id="3" name="Picture 2" descr="A picture containing person, indoor, woman, man&#10;&#10;Description automatically generated">
            <a:extLst>
              <a:ext uri="{FF2B5EF4-FFF2-40B4-BE49-F238E27FC236}">
                <a16:creationId xmlns:a16="http://schemas.microsoft.com/office/drawing/2014/main" id="{0B20EBE4-12CD-5D4E-92DF-3C1FB6B0FF59}"/>
              </a:ext>
            </a:extLst>
          </p:cNvPr>
          <p:cNvPicPr>
            <a:picLocks noChangeAspect="1"/>
          </p:cNvPicPr>
          <p:nvPr userDrawn="1"/>
        </p:nvPicPr>
        <p:blipFill rotWithShape="1">
          <a:blip r:embed="rId2" cstate="print">
            <a:alphaModFix/>
            <a:extLst>
              <a:ext uri="{28A0092B-C50C-407E-A947-70E740481C1C}">
                <a14:useLocalDpi xmlns:a14="http://schemas.microsoft.com/office/drawing/2010/main" val="0"/>
              </a:ext>
            </a:extLst>
          </a:blip>
          <a:srcRect/>
          <a:stretch/>
        </p:blipFill>
        <p:spPr>
          <a:xfrm>
            <a:off x="4389438" y="0"/>
            <a:ext cx="8046720" cy="6994525"/>
          </a:xfrm>
          <a:prstGeom prst="rect">
            <a:avLst/>
          </a:prstGeom>
        </p:spPr>
      </p:pic>
      <p:sp>
        <p:nvSpPr>
          <p:cNvPr id="8" name="Title 35">
            <a:extLst>
              <a:ext uri="{FF2B5EF4-FFF2-40B4-BE49-F238E27FC236}">
                <a16:creationId xmlns:a16="http://schemas.microsoft.com/office/drawing/2014/main" id="{E419442B-368E-8447-BD1A-0DCBA1525232}"/>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805234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6B2929"/>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0C3BB9F-BB99-1642-B63C-4B63CE5BA39F}"/>
              </a:ext>
            </a:extLst>
          </p:cNvPr>
          <p:cNvSpPr>
            <a:spLocks noGrp="1"/>
          </p:cNvSpPr>
          <p:nvPr>
            <p:ph type="title" hasCustomPrompt="1"/>
          </p:nvPr>
        </p:nvSpPr>
        <p:spPr>
          <a:xfrm>
            <a:off x="465139" y="2789238"/>
            <a:ext cx="7604124" cy="963253"/>
          </a:xfrm>
          <a:noFill/>
        </p:spPr>
        <p:txBody>
          <a:bodyPr vert="horz" wrap="square" lIns="0" tIns="0" rIns="0" bIns="0" rtlCol="0" anchor="t" anchorCtr="0">
            <a:noAutofit/>
          </a:bodyPr>
          <a:lstStyle>
            <a:lvl1pPr>
              <a:defRPr lang="en-US" sz="4800" spc="-50" baseline="0" dirty="0">
                <a:solidFill>
                  <a:srgbClr val="FEFBF6"/>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2607314802"/>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26" Type="http://schemas.openxmlformats.org/officeDocument/2006/relationships/image" Target="../media/image19.emf"/><Relationship Id="rId3" Type="http://schemas.openxmlformats.org/officeDocument/2006/relationships/slideLayout" Target="../slideLayouts/slideLayout30.xml"/><Relationship Id="rId21" Type="http://schemas.openxmlformats.org/officeDocument/2006/relationships/slideLayout" Target="../slideLayouts/slideLayout48.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5" Type="http://schemas.openxmlformats.org/officeDocument/2006/relationships/theme" Target="../theme/theme2.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24" Type="http://schemas.openxmlformats.org/officeDocument/2006/relationships/slideLayout" Target="../slideLayouts/slideLayout51.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23" Type="http://schemas.openxmlformats.org/officeDocument/2006/relationships/slideLayout" Target="../slideLayouts/slideLayout50.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slideLayout" Target="../slideLayouts/slideLayout4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4.xml"/><Relationship Id="rId18" Type="http://schemas.openxmlformats.org/officeDocument/2006/relationships/slideLayout" Target="../slideLayouts/slideLayout69.xml"/><Relationship Id="rId26" Type="http://schemas.openxmlformats.org/officeDocument/2006/relationships/slideLayout" Target="../slideLayouts/slideLayout77.xml"/><Relationship Id="rId3" Type="http://schemas.openxmlformats.org/officeDocument/2006/relationships/slideLayout" Target="../slideLayouts/slideLayout54.xml"/><Relationship Id="rId21" Type="http://schemas.openxmlformats.org/officeDocument/2006/relationships/slideLayout" Target="../slideLayouts/slideLayout72.xml"/><Relationship Id="rId34" Type="http://schemas.openxmlformats.org/officeDocument/2006/relationships/theme" Target="../theme/theme3.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5" Type="http://schemas.openxmlformats.org/officeDocument/2006/relationships/slideLayout" Target="../slideLayouts/slideLayout76.xml"/><Relationship Id="rId33" Type="http://schemas.openxmlformats.org/officeDocument/2006/relationships/slideLayout" Target="../slideLayouts/slideLayout84.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20" Type="http://schemas.openxmlformats.org/officeDocument/2006/relationships/slideLayout" Target="../slideLayouts/slideLayout71.xml"/><Relationship Id="rId29" Type="http://schemas.openxmlformats.org/officeDocument/2006/relationships/slideLayout" Target="../slideLayouts/slideLayout80.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24" Type="http://schemas.openxmlformats.org/officeDocument/2006/relationships/slideLayout" Target="../slideLayouts/slideLayout75.xml"/><Relationship Id="rId32" Type="http://schemas.openxmlformats.org/officeDocument/2006/relationships/slideLayout" Target="../slideLayouts/slideLayout83.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23" Type="http://schemas.openxmlformats.org/officeDocument/2006/relationships/slideLayout" Target="../slideLayouts/slideLayout74.xml"/><Relationship Id="rId28" Type="http://schemas.openxmlformats.org/officeDocument/2006/relationships/slideLayout" Target="../slideLayouts/slideLayout79.xml"/><Relationship Id="rId10" Type="http://schemas.openxmlformats.org/officeDocument/2006/relationships/slideLayout" Target="../slideLayouts/slideLayout61.xml"/><Relationship Id="rId19" Type="http://schemas.openxmlformats.org/officeDocument/2006/relationships/slideLayout" Target="../slideLayouts/slideLayout70.xml"/><Relationship Id="rId31" Type="http://schemas.openxmlformats.org/officeDocument/2006/relationships/slideLayout" Target="../slideLayouts/slideLayout82.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 Id="rId22" Type="http://schemas.openxmlformats.org/officeDocument/2006/relationships/slideLayout" Target="../slideLayouts/slideLayout73.xml"/><Relationship Id="rId27" Type="http://schemas.openxmlformats.org/officeDocument/2006/relationships/slideLayout" Target="../slideLayouts/slideLayout78.xml"/><Relationship Id="rId30" Type="http://schemas.openxmlformats.org/officeDocument/2006/relationships/slideLayout" Target="../slideLayouts/slideLayout81.xml"/><Relationship Id="rId35" Type="http://schemas.openxmlformats.org/officeDocument/2006/relationships/image" Target="../media/image19.emf"/><Relationship Id="rId8"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 Type="http://schemas.openxmlformats.org/officeDocument/2006/relationships/slideLayout" Target="../slideLayouts/slideLayout87.xml"/><Relationship Id="rId21" Type="http://schemas.openxmlformats.org/officeDocument/2006/relationships/slideLayout" Target="../slideLayouts/slideLayout105.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8.xml"/><Relationship Id="rId13" Type="http://schemas.openxmlformats.org/officeDocument/2006/relationships/slideLayout" Target="../slideLayouts/slideLayout123.xml"/><Relationship Id="rId18" Type="http://schemas.openxmlformats.org/officeDocument/2006/relationships/slideLayout" Target="../slideLayouts/slideLayout128.xml"/><Relationship Id="rId26" Type="http://schemas.openxmlformats.org/officeDocument/2006/relationships/slideLayout" Target="../slideLayouts/slideLayout136.xml"/><Relationship Id="rId3" Type="http://schemas.openxmlformats.org/officeDocument/2006/relationships/slideLayout" Target="../slideLayouts/slideLayout113.xml"/><Relationship Id="rId21" Type="http://schemas.openxmlformats.org/officeDocument/2006/relationships/slideLayout" Target="../slideLayouts/slideLayout131.xml"/><Relationship Id="rId7" Type="http://schemas.openxmlformats.org/officeDocument/2006/relationships/slideLayout" Target="../slideLayouts/slideLayout117.xml"/><Relationship Id="rId12" Type="http://schemas.openxmlformats.org/officeDocument/2006/relationships/slideLayout" Target="../slideLayouts/slideLayout122.xml"/><Relationship Id="rId17" Type="http://schemas.openxmlformats.org/officeDocument/2006/relationships/slideLayout" Target="../slideLayouts/slideLayout127.xml"/><Relationship Id="rId25" Type="http://schemas.openxmlformats.org/officeDocument/2006/relationships/slideLayout" Target="../slideLayouts/slideLayout135.xml"/><Relationship Id="rId2" Type="http://schemas.openxmlformats.org/officeDocument/2006/relationships/slideLayout" Target="../slideLayouts/slideLayout112.xml"/><Relationship Id="rId16" Type="http://schemas.openxmlformats.org/officeDocument/2006/relationships/slideLayout" Target="../slideLayouts/slideLayout126.xml"/><Relationship Id="rId20" Type="http://schemas.openxmlformats.org/officeDocument/2006/relationships/slideLayout" Target="../slideLayouts/slideLayout130.xml"/><Relationship Id="rId29" Type="http://schemas.openxmlformats.org/officeDocument/2006/relationships/slideLayout" Target="../slideLayouts/slideLayout139.xml"/><Relationship Id="rId1" Type="http://schemas.openxmlformats.org/officeDocument/2006/relationships/slideLayout" Target="../slideLayouts/slideLayout111.xml"/><Relationship Id="rId6" Type="http://schemas.openxmlformats.org/officeDocument/2006/relationships/slideLayout" Target="../slideLayouts/slideLayout116.xml"/><Relationship Id="rId11" Type="http://schemas.openxmlformats.org/officeDocument/2006/relationships/slideLayout" Target="../slideLayouts/slideLayout121.xml"/><Relationship Id="rId24" Type="http://schemas.openxmlformats.org/officeDocument/2006/relationships/slideLayout" Target="../slideLayouts/slideLayout134.xml"/><Relationship Id="rId32" Type="http://schemas.openxmlformats.org/officeDocument/2006/relationships/theme" Target="../theme/theme5.xml"/><Relationship Id="rId5" Type="http://schemas.openxmlformats.org/officeDocument/2006/relationships/slideLayout" Target="../slideLayouts/slideLayout115.xml"/><Relationship Id="rId15" Type="http://schemas.openxmlformats.org/officeDocument/2006/relationships/slideLayout" Target="../slideLayouts/slideLayout125.xml"/><Relationship Id="rId23" Type="http://schemas.openxmlformats.org/officeDocument/2006/relationships/slideLayout" Target="../slideLayouts/slideLayout133.xml"/><Relationship Id="rId28" Type="http://schemas.openxmlformats.org/officeDocument/2006/relationships/slideLayout" Target="../slideLayouts/slideLayout138.xml"/><Relationship Id="rId10" Type="http://schemas.openxmlformats.org/officeDocument/2006/relationships/slideLayout" Target="../slideLayouts/slideLayout120.xml"/><Relationship Id="rId19" Type="http://schemas.openxmlformats.org/officeDocument/2006/relationships/slideLayout" Target="../slideLayouts/slideLayout129.xml"/><Relationship Id="rId31" Type="http://schemas.openxmlformats.org/officeDocument/2006/relationships/slideLayout" Target="../slideLayouts/slideLayout141.xml"/><Relationship Id="rId4" Type="http://schemas.openxmlformats.org/officeDocument/2006/relationships/slideLayout" Target="../slideLayouts/slideLayout114.xml"/><Relationship Id="rId9" Type="http://schemas.openxmlformats.org/officeDocument/2006/relationships/slideLayout" Target="../slideLayouts/slideLayout119.xml"/><Relationship Id="rId14" Type="http://schemas.openxmlformats.org/officeDocument/2006/relationships/slideLayout" Target="../slideLayouts/slideLayout124.xml"/><Relationship Id="rId22" Type="http://schemas.openxmlformats.org/officeDocument/2006/relationships/slideLayout" Target="../slideLayouts/slideLayout132.xml"/><Relationship Id="rId27" Type="http://schemas.openxmlformats.org/officeDocument/2006/relationships/slideLayout" Target="../slideLayouts/slideLayout137.xml"/><Relationship Id="rId30" Type="http://schemas.openxmlformats.org/officeDocument/2006/relationships/slideLayout" Target="../slideLayouts/slideLayout1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EFB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a:t>
            </a:r>
            <a:r>
              <a:rPr lang="en-US" dirty="0" err="1"/>
              <a:t>Semibold</a:t>
            </a:r>
            <a:r>
              <a:rPr lang="en-US" dirty="0"/>
              <a:t> 20/24</a:t>
            </a:r>
          </a:p>
          <a:p>
            <a:pPr lvl="1"/>
            <a:r>
              <a:rPr lang="en-US" dirty="0"/>
              <a:t>B1 Segoe Regular 20/24 </a:t>
            </a:r>
          </a:p>
          <a:p>
            <a:pPr lvl="1"/>
            <a:endParaRPr lang="en-US" dirty="0"/>
          </a:p>
          <a:p>
            <a:pPr lvl="2"/>
            <a:r>
              <a:rPr lang="en-US" dirty="0"/>
              <a:t>H3 Segoe </a:t>
            </a:r>
            <a:r>
              <a:rPr lang="en-US" dirty="0" err="1"/>
              <a:t>Semibold</a:t>
            </a:r>
            <a:r>
              <a:rPr lang="en-US" dirty="0"/>
              <a:t> 14/18</a:t>
            </a:r>
          </a:p>
          <a:p>
            <a:pPr lvl="3"/>
            <a:r>
              <a:rPr lang="en-US" dirty="0"/>
              <a:t>B2 Segoe Regular 14/18</a:t>
            </a:r>
          </a:p>
          <a:p>
            <a:pPr lvl="3"/>
            <a:endParaRPr lang="en-US" dirty="0"/>
          </a:p>
          <a:p>
            <a:pPr lvl="4"/>
            <a:r>
              <a:rPr lang="en-US" dirty="0"/>
              <a:t>H4 Segoe </a:t>
            </a:r>
            <a:r>
              <a:rPr lang="en-US" dirty="0" err="1"/>
              <a:t>Semibold</a:t>
            </a:r>
            <a:r>
              <a:rPr lang="en-US" dirty="0"/>
              <a:t> 10/12</a:t>
            </a:r>
          </a:p>
          <a:p>
            <a:pPr lvl="6"/>
            <a:r>
              <a:rPr lang="en-US" dirty="0"/>
              <a:t>B3 Segoe Regular 10/12</a:t>
            </a:r>
          </a:p>
        </p:txBody>
      </p:sp>
      <p:graphicFrame>
        <p:nvGraphicFramePr>
          <p:cNvPr id="11" name="Table 10">
            <a:extLst>
              <a:ext uri="{FF2B5EF4-FFF2-40B4-BE49-F238E27FC236}">
                <a16:creationId xmlns:a16="http://schemas.microsoft.com/office/drawing/2014/main" id="{9A3AE155-2FE3-B84F-AB28-2876F45B5909}"/>
              </a:ext>
            </a:extLst>
          </p:cNvPr>
          <p:cNvGraphicFramePr>
            <a:graphicFrameLocks noGrp="1"/>
          </p:cNvGraphicFramePr>
          <p:nvPr userDrawn="1">
            <p:extLst>
              <p:ext uri="{D42A27DB-BD31-4B8C-83A1-F6EECF244321}">
                <p14:modId xmlns:p14="http://schemas.microsoft.com/office/powerpoint/2010/main" val="3594849946"/>
              </p:ext>
            </p:extLst>
          </p:nvPr>
        </p:nvGraphicFramePr>
        <p:xfrm>
          <a:off x="12542392" y="0"/>
          <a:ext cx="676260" cy="7005022"/>
        </p:xfrm>
        <a:graphic>
          <a:graphicData uri="http://schemas.openxmlformats.org/drawingml/2006/table">
            <a:tbl>
              <a:tblPr bandRow="1">
                <a:tableStyleId>{5C22544A-7EE6-4342-B048-85BDC9FD1C3A}</a:tableStyleId>
              </a:tblPr>
              <a:tblGrid>
                <a:gridCol w="338130">
                  <a:extLst>
                    <a:ext uri="{9D8B030D-6E8A-4147-A177-3AD203B41FA5}">
                      <a16:colId xmlns:a16="http://schemas.microsoft.com/office/drawing/2014/main" val="2488011672"/>
                    </a:ext>
                  </a:extLst>
                </a:gridCol>
                <a:gridCol w="338130">
                  <a:extLst>
                    <a:ext uri="{9D8B030D-6E8A-4147-A177-3AD203B41FA5}">
                      <a16:colId xmlns:a16="http://schemas.microsoft.com/office/drawing/2014/main" val="1050195097"/>
                    </a:ext>
                  </a:extLst>
                </a:gridCol>
              </a:tblGrid>
              <a:tr h="1702717">
                <a:tc>
                  <a:txBody>
                    <a:bodyPr/>
                    <a:lstStyle/>
                    <a:p>
                      <a:r>
                        <a:rPr lang="en-US" sz="700" b="0" dirty="0">
                          <a:solidFill>
                            <a:srgbClr val="000000"/>
                          </a:solidFill>
                        </a:rPr>
                        <a:t>Light Ivory</a:t>
                      </a:r>
                    </a:p>
                    <a:p>
                      <a:r>
                        <a:rPr lang="en-US" sz="700" b="0" dirty="0">
                          <a:solidFill>
                            <a:srgbClr val="000000"/>
                          </a:solidFill>
                        </a:rPr>
                        <a:t>R254 G251 B246</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EFBF6"/>
                    </a:solidFill>
                  </a:tcPr>
                </a:tc>
                <a:tc>
                  <a:txBody>
                    <a:bodyPr/>
                    <a:lstStyle/>
                    <a:p>
                      <a:r>
                        <a:rPr lang="en-US" sz="700" b="0" dirty="0">
                          <a:solidFill>
                            <a:srgbClr val="000000"/>
                          </a:solidFill>
                        </a:rPr>
                        <a:t>Medium Ivory</a:t>
                      </a:r>
                    </a:p>
                    <a:p>
                      <a:r>
                        <a:rPr lang="en-US" sz="700" b="0" dirty="0">
                          <a:solidFill>
                            <a:srgbClr val="000000"/>
                          </a:solidFill>
                        </a:rPr>
                        <a:t>R242 G234 B219</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EADB"/>
                    </a:solidFill>
                  </a:tcPr>
                </a:tc>
                <a:extLst>
                  <a:ext uri="{0D108BD9-81ED-4DB2-BD59-A6C34878D82A}">
                    <a16:rowId xmlns:a16="http://schemas.microsoft.com/office/drawing/2014/main" val="1348141546"/>
                  </a:ext>
                </a:extLst>
              </a:tr>
              <a:tr h="1767435">
                <a:tc>
                  <a:txBody>
                    <a:bodyPr/>
                    <a:lstStyle/>
                    <a:p>
                      <a:r>
                        <a:rPr lang="en-US" sz="700" b="0" dirty="0">
                          <a:solidFill>
                            <a:schemeClr val="bg1"/>
                          </a:solidFill>
                        </a:rPr>
                        <a:t>Mid Gray</a:t>
                      </a:r>
                    </a:p>
                    <a:p>
                      <a:r>
                        <a:rPr lang="en-US" sz="700" b="0" dirty="0">
                          <a:solidFill>
                            <a:schemeClr val="bg1"/>
                          </a:solidFill>
                        </a:rPr>
                        <a:t>R115 G115 B115</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737373"/>
                    </a:solidFill>
                  </a:tcPr>
                </a:tc>
                <a:tc>
                  <a:txBody>
                    <a:bodyPr/>
                    <a:lstStyle/>
                    <a:p>
                      <a:r>
                        <a:rPr lang="en-US" sz="700" b="0" dirty="0">
                          <a:solidFill>
                            <a:schemeClr val="bg1"/>
                          </a:solidFill>
                        </a:rPr>
                        <a:t>Extra Dark Gray</a:t>
                      </a:r>
                    </a:p>
                    <a:p>
                      <a:r>
                        <a:rPr lang="en-US" sz="700" b="0" dirty="0">
                          <a:solidFill>
                            <a:schemeClr val="bg1"/>
                          </a:solidFill>
                        </a:rPr>
                        <a:t>R47 G47 B47</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3032024612"/>
                  </a:ext>
                </a:extLst>
              </a:tr>
              <a:tr h="1767435">
                <a:tc>
                  <a:txBody>
                    <a:bodyPr/>
                    <a:lstStyle/>
                    <a:p>
                      <a:r>
                        <a:rPr lang="en-US" sz="700" b="0" dirty="0">
                          <a:solidFill>
                            <a:srgbClr val="000000"/>
                          </a:solidFill>
                        </a:rPr>
                        <a:t>Yellow</a:t>
                      </a:r>
                    </a:p>
                    <a:p>
                      <a:r>
                        <a:rPr lang="en-US" sz="700" b="0" dirty="0">
                          <a:solidFill>
                            <a:srgbClr val="000000"/>
                          </a:solidFill>
                        </a:rPr>
                        <a:t>R255 G185 B0</a:t>
                      </a:r>
                    </a:p>
                    <a:p>
                      <a:endParaRPr lang="en-US" sz="700" b="0" dirty="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B900"/>
                    </a:solidFill>
                  </a:tcPr>
                </a:tc>
                <a:tc>
                  <a:txBody>
                    <a:bodyPr/>
                    <a:lstStyle/>
                    <a:p>
                      <a:r>
                        <a:rPr lang="en-US" sz="700" b="0" dirty="0">
                          <a:solidFill>
                            <a:schemeClr val="bg1"/>
                          </a:solidFill>
                        </a:rPr>
                        <a:t>Dark Orange</a:t>
                      </a:r>
                    </a:p>
                    <a:p>
                      <a:r>
                        <a:rPr lang="en-US" sz="700" b="0" dirty="0">
                          <a:solidFill>
                            <a:schemeClr val="bg1"/>
                          </a:solidFill>
                        </a:rPr>
                        <a:t>R107 G41 B41</a:t>
                      </a:r>
                    </a:p>
                    <a:p>
                      <a:endParaRPr lang="en-US" sz="700" b="0" dirty="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6B2929"/>
                    </a:solidFill>
                  </a:tcPr>
                </a:tc>
                <a:extLst>
                  <a:ext uri="{0D108BD9-81ED-4DB2-BD59-A6C34878D82A}">
                    <a16:rowId xmlns:a16="http://schemas.microsoft.com/office/drawing/2014/main" val="208139605"/>
                  </a:ext>
                </a:extLst>
              </a:tr>
              <a:tr h="1767435">
                <a:tc>
                  <a:txBody>
                    <a:bodyPr/>
                    <a:lstStyle/>
                    <a:p>
                      <a:r>
                        <a:rPr lang="en-US" sz="700" b="0" dirty="0">
                          <a:solidFill>
                            <a:schemeClr val="bg1"/>
                          </a:solidFill>
                        </a:rPr>
                        <a:t>Dark Teal</a:t>
                      </a:r>
                    </a:p>
                    <a:p>
                      <a:r>
                        <a:rPr lang="en-US" sz="700" b="0" dirty="0">
                          <a:solidFill>
                            <a:schemeClr val="bg1"/>
                          </a:solidFill>
                        </a:rPr>
                        <a:t>R39 G75 B71</a:t>
                      </a:r>
                    </a:p>
                    <a:p>
                      <a:endParaRPr lang="en-US" sz="700" b="0" dirty="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74B47"/>
                    </a:solidFill>
                  </a:tcPr>
                </a:tc>
                <a:tc>
                  <a:txBody>
                    <a:bodyPr/>
                    <a:lstStyle/>
                    <a:p>
                      <a:r>
                        <a:rPr lang="en-US" sz="700" b="0" dirty="0">
                          <a:solidFill>
                            <a:schemeClr val="bg1"/>
                          </a:solidFill>
                        </a:rPr>
                        <a:t>Dark Blue</a:t>
                      </a:r>
                    </a:p>
                    <a:p>
                      <a:r>
                        <a:rPr lang="en-US" sz="700" b="0" dirty="0">
                          <a:solidFill>
                            <a:schemeClr val="bg1"/>
                          </a:solidFill>
                        </a:rPr>
                        <a:t>R36 G58 B94</a:t>
                      </a:r>
                    </a:p>
                    <a:p>
                      <a:endParaRPr lang="en-US" sz="700" b="0" dirty="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782683100"/>
                  </a:ext>
                </a:extLst>
              </a:tr>
            </a:tbl>
          </a:graphicData>
        </a:graphic>
      </p:graphicFrame>
    </p:spTree>
    <p:extLst>
      <p:ext uri="{BB962C8B-B14F-4D97-AF65-F5344CB8AC3E}">
        <p14:creationId xmlns:p14="http://schemas.microsoft.com/office/powerpoint/2010/main" val="1881724970"/>
      </p:ext>
    </p:extLst>
  </p:cSld>
  <p:clrMap bg1="lt1" tx1="dk1" bg2="lt2" tx2="dk2" accent1="accent1" accent2="accent2" accent3="accent3" accent4="accent4" accent5="accent5" accent6="accent6" hlink="hlink" folHlink="folHlink"/>
  <p:sldLayoutIdLst>
    <p:sldLayoutId id="2147484552" r:id="rId1"/>
    <p:sldLayoutId id="2147484579" r:id="rId2"/>
    <p:sldLayoutId id="2147484555" r:id="rId3"/>
    <p:sldLayoutId id="2147484581" r:id="rId4"/>
    <p:sldLayoutId id="2147484582" r:id="rId5"/>
    <p:sldLayoutId id="2147484556" r:id="rId6"/>
    <p:sldLayoutId id="2147484557" r:id="rId7"/>
    <p:sldLayoutId id="2147484558" r:id="rId8"/>
    <p:sldLayoutId id="2147484559" r:id="rId9"/>
    <p:sldLayoutId id="2147484560" r:id="rId10"/>
    <p:sldLayoutId id="2147484561" r:id="rId11"/>
    <p:sldLayoutId id="2147484562" r:id="rId12"/>
    <p:sldLayoutId id="2147484565" r:id="rId13"/>
    <p:sldLayoutId id="2147484583" r:id="rId14"/>
    <p:sldLayoutId id="2147484563" r:id="rId15"/>
    <p:sldLayoutId id="2147484564" r:id="rId16"/>
    <p:sldLayoutId id="2147484566" r:id="rId17"/>
    <p:sldLayoutId id="2147484580" r:id="rId18"/>
    <p:sldLayoutId id="2147484567" r:id="rId19"/>
    <p:sldLayoutId id="2147484568" r:id="rId20"/>
    <p:sldLayoutId id="2147484577" r:id="rId21"/>
    <p:sldLayoutId id="2147484570" r:id="rId22"/>
    <p:sldLayoutId id="2147484571" r:id="rId23"/>
    <p:sldLayoutId id="2147484572" r:id="rId24"/>
    <p:sldLayoutId id="2147484576" r:id="rId25"/>
    <p:sldLayoutId id="2147484585" r:id="rId26"/>
    <p:sldLayoutId id="2147484710" r:id="rId27"/>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2F2F2F"/>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F2F2F"/>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75757A"/>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6B2929"/>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75757A"/>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i="0" kern="1200" spc="0" baseline="0">
          <a:solidFill>
            <a:srgbClr val="2F2F2F"/>
          </a:solidFill>
          <a:latin typeface="+mj-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75757A"/>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userDrawn="1">
          <p15:clr>
            <a:srgbClr val="C35EA4"/>
          </p15:clr>
        </p15:guide>
        <p15:guide id="32" pos="1528" userDrawn="1">
          <p15:clr>
            <a:srgbClr val="C35EA4"/>
          </p15:clr>
        </p15:guide>
        <p15:guide id="33" pos="2621" userDrawn="1">
          <p15:clr>
            <a:srgbClr val="C35EA4"/>
          </p15:clr>
        </p15:guide>
        <p15:guide id="34" pos="2765" userDrawn="1">
          <p15:clr>
            <a:srgbClr val="C35EA4"/>
          </p15:clr>
        </p15:guide>
        <p15:guide id="35" pos="3854" userDrawn="1">
          <p15:clr>
            <a:srgbClr val="C35EA4"/>
          </p15:clr>
        </p15:guide>
        <p15:guide id="36" pos="4003" userDrawn="1">
          <p15:clr>
            <a:srgbClr val="C35EA4"/>
          </p15:clr>
        </p15:guide>
        <p15:guide id="37" pos="5083" userDrawn="1">
          <p15:clr>
            <a:srgbClr val="C35EA4"/>
          </p15:clr>
        </p15:guide>
        <p15:guide id="38" pos="5230" userDrawn="1">
          <p15:clr>
            <a:srgbClr val="C35EA4"/>
          </p15:clr>
        </p15:guide>
        <p15:guide id="39" pos="6323" userDrawn="1">
          <p15:clr>
            <a:srgbClr val="C35EA4"/>
          </p15:clr>
        </p15:guide>
        <p15:guide id="40" pos="6469" userDrawn="1">
          <p15:clr>
            <a:srgbClr val="C35EA4"/>
          </p15:clr>
        </p15:guide>
        <p15:guide id="41" pos="293" userDrawn="1">
          <p15:clr>
            <a:srgbClr val="F26B43"/>
          </p15:clr>
        </p15:guide>
        <p15:guide id="42" pos="7565" userDrawn="1">
          <p15:clr>
            <a:srgbClr val="F26B43"/>
          </p15:clr>
        </p15:guide>
        <p15:guide id="43" orient="horz" pos="751" userDrawn="1">
          <p15:clr>
            <a:srgbClr val="5ACBF0"/>
          </p15:clr>
        </p15:guide>
        <p15:guide id="44" orient="horz" pos="1387" userDrawn="1">
          <p15:clr>
            <a:srgbClr val="5ACBF0"/>
          </p15:clr>
        </p15:guide>
        <p15:guide id="45" orient="horz" pos="605" userDrawn="1">
          <p15:clr>
            <a:srgbClr val="5ACBF0"/>
          </p15:clr>
        </p15:guide>
        <p15:guide id="46" orient="horz" pos="1514" userDrawn="1">
          <p15:clr>
            <a:srgbClr val="5ACBF0"/>
          </p15:clr>
        </p15:guide>
        <p15:guide id="47" orient="horz" pos="2130" userDrawn="1">
          <p15:clr>
            <a:srgbClr val="5ACBF0"/>
          </p15:clr>
        </p15:guide>
        <p15:guide id="48" orient="horz" pos="2299" userDrawn="1">
          <p15:clr>
            <a:srgbClr val="5ACBF0"/>
          </p15:clr>
        </p15:guide>
        <p15:guide id="49" orient="horz" pos="283" userDrawn="1">
          <p15:clr>
            <a:srgbClr val="F26B43"/>
          </p15:clr>
        </p15:guide>
        <p15:guide id="50" orient="horz" pos="4120" userDrawn="1">
          <p15:clr>
            <a:srgbClr val="F26B43"/>
          </p15:clr>
        </p15:guide>
        <p15:guide id="51" orient="horz" pos="2891" userDrawn="1">
          <p15:clr>
            <a:srgbClr val="5ACBF0"/>
          </p15:clr>
        </p15:guide>
        <p15:guide id="52" orient="horz" pos="3019" userDrawn="1">
          <p15:clr>
            <a:srgbClr val="5ACBF0"/>
          </p15:clr>
        </p15:guide>
        <p15:guide id="53" orient="horz" pos="3643" userDrawn="1">
          <p15:clr>
            <a:srgbClr val="5ACBF0"/>
          </p15:clr>
        </p15:guide>
        <p15:guide id="54" orient="horz" pos="3763"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6"/>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595275390"/>
      </p:ext>
    </p:extLst>
  </p:cSld>
  <p:clrMap bg1="dk1" tx1="lt1" bg2="dk2" tx2="lt2" accent1="accent1" accent2="accent2" accent3="accent3" accent4="accent4" accent5="accent5" accent6="accent6" hlink="hlink" folHlink="folHlink"/>
  <p:sldLayoutIdLst>
    <p:sldLayoutId id="2147484587" r:id="rId1"/>
    <p:sldLayoutId id="2147484588" r:id="rId2"/>
    <p:sldLayoutId id="2147484589" r:id="rId3"/>
    <p:sldLayoutId id="2147484590" r:id="rId4"/>
    <p:sldLayoutId id="2147484591" r:id="rId5"/>
    <p:sldLayoutId id="2147484592" r:id="rId6"/>
    <p:sldLayoutId id="2147484593" r:id="rId7"/>
    <p:sldLayoutId id="2147484594" r:id="rId8"/>
    <p:sldLayoutId id="2147484595" r:id="rId9"/>
    <p:sldLayoutId id="2147484596" r:id="rId10"/>
    <p:sldLayoutId id="2147484597" r:id="rId11"/>
    <p:sldLayoutId id="2147484598" r:id="rId12"/>
    <p:sldLayoutId id="2147484599" r:id="rId13"/>
    <p:sldLayoutId id="2147484600" r:id="rId14"/>
    <p:sldLayoutId id="2147484601" r:id="rId15"/>
    <p:sldLayoutId id="2147484602" r:id="rId16"/>
    <p:sldLayoutId id="2147484603" r:id="rId17"/>
    <p:sldLayoutId id="2147484604" r:id="rId18"/>
    <p:sldLayoutId id="2147484605" r:id="rId19"/>
    <p:sldLayoutId id="2147484606" r:id="rId20"/>
    <p:sldLayoutId id="2147484608" r:id="rId21"/>
    <p:sldLayoutId id="2147484647" r:id="rId22"/>
    <p:sldLayoutId id="2147484648" r:id="rId23"/>
    <p:sldLayoutId id="2147484649" r:id="rId24"/>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5"/>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2998734973"/>
      </p:ext>
    </p:extLst>
  </p:cSld>
  <p:clrMap bg1="lt1" tx1="dk1" bg2="lt2" tx2="dk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 id="2147484617" r:id="rId8"/>
    <p:sldLayoutId id="2147484618" r:id="rId9"/>
    <p:sldLayoutId id="2147484619" r:id="rId10"/>
    <p:sldLayoutId id="2147484620" r:id="rId11"/>
    <p:sldLayoutId id="2147484621" r:id="rId12"/>
    <p:sldLayoutId id="2147484622" r:id="rId13"/>
    <p:sldLayoutId id="2147484623" r:id="rId14"/>
    <p:sldLayoutId id="2147484624" r:id="rId15"/>
    <p:sldLayoutId id="2147484625" r:id="rId16"/>
    <p:sldLayoutId id="2147484626" r:id="rId17"/>
    <p:sldLayoutId id="2147484627" r:id="rId18"/>
    <p:sldLayoutId id="2147484628" r:id="rId19"/>
    <p:sldLayoutId id="2147484629" r:id="rId20"/>
    <p:sldLayoutId id="2147484630" r:id="rId21"/>
    <p:sldLayoutId id="2147484631" r:id="rId22"/>
    <p:sldLayoutId id="2147484632" r:id="rId23"/>
    <p:sldLayoutId id="2147484633" r:id="rId24"/>
    <p:sldLayoutId id="2147484634" r:id="rId25"/>
    <p:sldLayoutId id="2147484635" r:id="rId26"/>
    <p:sldLayoutId id="2147484636" r:id="rId27"/>
    <p:sldLayoutId id="2147484637" r:id="rId28"/>
    <p:sldLayoutId id="2147484638" r:id="rId29"/>
    <p:sldLayoutId id="2147484639" r:id="rId30"/>
    <p:sldLayoutId id="2147484640" r:id="rId31"/>
    <p:sldLayoutId id="2147484641" r:id="rId32"/>
    <p:sldLayoutId id="2147484642" r:id="rId3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EFB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dirty="0"/>
              <a:t>Heading Segoe </a:t>
            </a:r>
            <a:r>
              <a:rPr lang="en-US" dirty="0" err="1"/>
              <a:t>Semibold</a:t>
            </a:r>
            <a:r>
              <a:rPr lang="en-US" dirty="0"/>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dirty="0"/>
              <a:t>H2 Segoe </a:t>
            </a:r>
            <a:r>
              <a:rPr lang="en-US" dirty="0" err="1"/>
              <a:t>Semibold</a:t>
            </a:r>
            <a:r>
              <a:rPr lang="en-US" dirty="0"/>
              <a:t> 20/24</a:t>
            </a:r>
          </a:p>
          <a:p>
            <a:pPr lvl="1"/>
            <a:r>
              <a:rPr lang="en-US" dirty="0"/>
              <a:t>B1 Segoe Regular 20/24 </a:t>
            </a:r>
          </a:p>
          <a:p>
            <a:pPr lvl="1"/>
            <a:endParaRPr lang="en-US" dirty="0"/>
          </a:p>
          <a:p>
            <a:pPr lvl="2"/>
            <a:r>
              <a:rPr lang="en-US" dirty="0"/>
              <a:t>H3 Segoe </a:t>
            </a:r>
            <a:r>
              <a:rPr lang="en-US" dirty="0" err="1"/>
              <a:t>Semibold</a:t>
            </a:r>
            <a:r>
              <a:rPr lang="en-US" dirty="0"/>
              <a:t> 14/18</a:t>
            </a:r>
          </a:p>
          <a:p>
            <a:pPr lvl="3"/>
            <a:r>
              <a:rPr lang="en-US" dirty="0"/>
              <a:t>B2 Segoe Regular 14/18</a:t>
            </a:r>
          </a:p>
          <a:p>
            <a:pPr lvl="3"/>
            <a:endParaRPr lang="en-US" dirty="0"/>
          </a:p>
          <a:p>
            <a:pPr lvl="4"/>
            <a:r>
              <a:rPr lang="en-US" dirty="0"/>
              <a:t>H4 Segoe </a:t>
            </a:r>
            <a:r>
              <a:rPr lang="en-US" dirty="0" err="1"/>
              <a:t>Semibold</a:t>
            </a:r>
            <a:r>
              <a:rPr lang="en-US" dirty="0"/>
              <a:t> 10/12</a:t>
            </a:r>
          </a:p>
          <a:p>
            <a:pPr lvl="6"/>
            <a:r>
              <a:rPr lang="en-US" dirty="0"/>
              <a:t>B3 Segoe Regular 10/12</a:t>
            </a:r>
          </a:p>
        </p:txBody>
      </p:sp>
      <p:graphicFrame>
        <p:nvGraphicFramePr>
          <p:cNvPr id="11" name="Table 10">
            <a:extLst>
              <a:ext uri="{FF2B5EF4-FFF2-40B4-BE49-F238E27FC236}">
                <a16:creationId xmlns:a16="http://schemas.microsoft.com/office/drawing/2014/main" id="{9A3AE155-2FE3-B84F-AB28-2876F45B5909}"/>
              </a:ext>
            </a:extLst>
          </p:cNvPr>
          <p:cNvGraphicFramePr>
            <a:graphicFrameLocks noGrp="1"/>
          </p:cNvGraphicFramePr>
          <p:nvPr userDrawn="1">
            <p:extLst>
              <p:ext uri="{D42A27DB-BD31-4B8C-83A1-F6EECF244321}">
                <p14:modId xmlns:p14="http://schemas.microsoft.com/office/powerpoint/2010/main" val="1235318204"/>
              </p:ext>
            </p:extLst>
          </p:nvPr>
        </p:nvGraphicFramePr>
        <p:xfrm>
          <a:off x="12542392" y="0"/>
          <a:ext cx="676260" cy="7005022"/>
        </p:xfrm>
        <a:graphic>
          <a:graphicData uri="http://schemas.openxmlformats.org/drawingml/2006/table">
            <a:tbl>
              <a:tblPr bandRow="1">
                <a:tableStyleId>{5C22544A-7EE6-4342-B048-85BDC9FD1C3A}</a:tableStyleId>
              </a:tblPr>
              <a:tblGrid>
                <a:gridCol w="338130">
                  <a:extLst>
                    <a:ext uri="{9D8B030D-6E8A-4147-A177-3AD203B41FA5}">
                      <a16:colId xmlns:a16="http://schemas.microsoft.com/office/drawing/2014/main" val="2488011672"/>
                    </a:ext>
                  </a:extLst>
                </a:gridCol>
                <a:gridCol w="338130">
                  <a:extLst>
                    <a:ext uri="{9D8B030D-6E8A-4147-A177-3AD203B41FA5}">
                      <a16:colId xmlns:a16="http://schemas.microsoft.com/office/drawing/2014/main" val="1050195097"/>
                    </a:ext>
                  </a:extLst>
                </a:gridCol>
              </a:tblGrid>
              <a:tr h="1702717">
                <a:tc>
                  <a:txBody>
                    <a:bodyPr/>
                    <a:lstStyle/>
                    <a:p>
                      <a:r>
                        <a:rPr lang="en-US" sz="700" b="0" dirty="0">
                          <a:solidFill>
                            <a:srgbClr val="000000"/>
                          </a:solidFill>
                        </a:rPr>
                        <a:t>Light Ivory</a:t>
                      </a:r>
                    </a:p>
                    <a:p>
                      <a:r>
                        <a:rPr lang="en-US" sz="700" b="0" dirty="0">
                          <a:solidFill>
                            <a:srgbClr val="000000"/>
                          </a:solidFill>
                        </a:rPr>
                        <a:t>R254 G251 B246</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EFBF6"/>
                    </a:solidFill>
                  </a:tcPr>
                </a:tc>
                <a:tc>
                  <a:txBody>
                    <a:bodyPr/>
                    <a:lstStyle/>
                    <a:p>
                      <a:r>
                        <a:rPr lang="en-US" sz="700" b="0" dirty="0">
                          <a:solidFill>
                            <a:srgbClr val="000000"/>
                          </a:solidFill>
                        </a:rPr>
                        <a:t>Medium Ivory</a:t>
                      </a:r>
                    </a:p>
                    <a:p>
                      <a:r>
                        <a:rPr lang="en-US" sz="700" b="0" dirty="0">
                          <a:solidFill>
                            <a:srgbClr val="000000"/>
                          </a:solidFill>
                        </a:rPr>
                        <a:t>R242 G234 B219</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EADB"/>
                    </a:solidFill>
                  </a:tcPr>
                </a:tc>
                <a:extLst>
                  <a:ext uri="{0D108BD9-81ED-4DB2-BD59-A6C34878D82A}">
                    <a16:rowId xmlns:a16="http://schemas.microsoft.com/office/drawing/2014/main" val="1348141546"/>
                  </a:ext>
                </a:extLst>
              </a:tr>
              <a:tr h="1767435">
                <a:tc>
                  <a:txBody>
                    <a:bodyPr/>
                    <a:lstStyle/>
                    <a:p>
                      <a:r>
                        <a:rPr lang="en-US" sz="700" b="0" dirty="0">
                          <a:solidFill>
                            <a:schemeClr val="bg1"/>
                          </a:solidFill>
                        </a:rPr>
                        <a:t>Mid Gray</a:t>
                      </a:r>
                    </a:p>
                    <a:p>
                      <a:r>
                        <a:rPr lang="en-US" sz="700" b="0" dirty="0">
                          <a:solidFill>
                            <a:schemeClr val="bg1"/>
                          </a:solidFill>
                        </a:rPr>
                        <a:t>R115 G115 B115</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737373"/>
                    </a:solidFill>
                  </a:tcPr>
                </a:tc>
                <a:tc>
                  <a:txBody>
                    <a:bodyPr/>
                    <a:lstStyle/>
                    <a:p>
                      <a:r>
                        <a:rPr lang="en-US" sz="700" b="0" dirty="0">
                          <a:solidFill>
                            <a:schemeClr val="bg1"/>
                          </a:solidFill>
                        </a:rPr>
                        <a:t>Extra Dark Gray</a:t>
                      </a:r>
                    </a:p>
                    <a:p>
                      <a:r>
                        <a:rPr lang="en-US" sz="700" b="0" dirty="0">
                          <a:solidFill>
                            <a:schemeClr val="bg1"/>
                          </a:solidFill>
                        </a:rPr>
                        <a:t>R47 G47 B47</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3032024612"/>
                  </a:ext>
                </a:extLst>
              </a:tr>
              <a:tr h="1767435">
                <a:tc>
                  <a:txBody>
                    <a:bodyPr/>
                    <a:lstStyle/>
                    <a:p>
                      <a:r>
                        <a:rPr lang="en-US" sz="700" b="0" dirty="0">
                          <a:solidFill>
                            <a:srgbClr val="000000"/>
                          </a:solidFill>
                        </a:rPr>
                        <a:t>Yellow</a:t>
                      </a:r>
                    </a:p>
                    <a:p>
                      <a:r>
                        <a:rPr lang="en-US" sz="700" b="0" dirty="0">
                          <a:solidFill>
                            <a:srgbClr val="000000"/>
                          </a:solidFill>
                        </a:rPr>
                        <a:t>R255 G185 B0</a:t>
                      </a:r>
                    </a:p>
                    <a:p>
                      <a:endParaRPr lang="en-US" sz="700" b="0" dirty="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B900"/>
                    </a:solidFill>
                  </a:tcPr>
                </a:tc>
                <a:tc>
                  <a:txBody>
                    <a:bodyPr/>
                    <a:lstStyle/>
                    <a:p>
                      <a:r>
                        <a:rPr lang="en-US" sz="700" b="0" dirty="0">
                          <a:solidFill>
                            <a:schemeClr val="bg1"/>
                          </a:solidFill>
                        </a:rPr>
                        <a:t>Dark Orange</a:t>
                      </a:r>
                    </a:p>
                    <a:p>
                      <a:r>
                        <a:rPr lang="en-US" sz="700" b="0" dirty="0">
                          <a:solidFill>
                            <a:schemeClr val="bg1"/>
                          </a:solidFill>
                        </a:rPr>
                        <a:t>R107 G41 B41</a:t>
                      </a:r>
                    </a:p>
                    <a:p>
                      <a:endParaRPr lang="en-US" sz="700" b="0" dirty="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6B2929"/>
                    </a:solidFill>
                  </a:tcPr>
                </a:tc>
                <a:extLst>
                  <a:ext uri="{0D108BD9-81ED-4DB2-BD59-A6C34878D82A}">
                    <a16:rowId xmlns:a16="http://schemas.microsoft.com/office/drawing/2014/main" val="208139605"/>
                  </a:ext>
                </a:extLst>
              </a:tr>
              <a:tr h="1767435">
                <a:tc>
                  <a:txBody>
                    <a:bodyPr/>
                    <a:lstStyle/>
                    <a:p>
                      <a:r>
                        <a:rPr lang="en-US" sz="700" b="0" dirty="0">
                          <a:solidFill>
                            <a:schemeClr val="bg1"/>
                          </a:solidFill>
                        </a:rPr>
                        <a:t>Dark Teal</a:t>
                      </a:r>
                    </a:p>
                    <a:p>
                      <a:r>
                        <a:rPr lang="en-US" sz="700" b="0" dirty="0">
                          <a:solidFill>
                            <a:schemeClr val="bg1"/>
                          </a:solidFill>
                        </a:rPr>
                        <a:t>R39 G75 B71</a:t>
                      </a:r>
                    </a:p>
                    <a:p>
                      <a:endParaRPr lang="en-US" sz="700" b="0" dirty="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74B47"/>
                    </a:solidFill>
                  </a:tcPr>
                </a:tc>
                <a:tc>
                  <a:txBody>
                    <a:bodyPr/>
                    <a:lstStyle/>
                    <a:p>
                      <a:r>
                        <a:rPr lang="en-US" sz="700" b="0" dirty="0">
                          <a:solidFill>
                            <a:schemeClr val="bg1"/>
                          </a:solidFill>
                        </a:rPr>
                        <a:t>Dark Blue</a:t>
                      </a:r>
                    </a:p>
                    <a:p>
                      <a:r>
                        <a:rPr lang="en-US" sz="700" b="0" dirty="0">
                          <a:solidFill>
                            <a:schemeClr val="bg1"/>
                          </a:solidFill>
                        </a:rPr>
                        <a:t>R36 G58 B94</a:t>
                      </a:r>
                    </a:p>
                    <a:p>
                      <a:endParaRPr lang="en-US" sz="700" b="0" dirty="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782683100"/>
                  </a:ext>
                </a:extLst>
              </a:tr>
            </a:tbl>
          </a:graphicData>
        </a:graphic>
      </p:graphicFrame>
    </p:spTree>
    <p:extLst>
      <p:ext uri="{BB962C8B-B14F-4D97-AF65-F5344CB8AC3E}">
        <p14:creationId xmlns:p14="http://schemas.microsoft.com/office/powerpoint/2010/main" val="3819167842"/>
      </p:ext>
    </p:extLst>
  </p:cSld>
  <p:clrMap bg1="lt1" tx1="dk1" bg2="lt2" tx2="dk2" accent1="accent1" accent2="accent2" accent3="accent3" accent4="accent4" accent5="accent5" accent6="accent6" hlink="hlink" folHlink="folHlink"/>
  <p:sldLayoutIdLst>
    <p:sldLayoutId id="2147484651" r:id="rId1"/>
    <p:sldLayoutId id="2147484652" r:id="rId2"/>
    <p:sldLayoutId id="2147484653" r:id="rId3"/>
    <p:sldLayoutId id="2147484654" r:id="rId4"/>
    <p:sldLayoutId id="2147484655" r:id="rId5"/>
    <p:sldLayoutId id="2147484656" r:id="rId6"/>
    <p:sldLayoutId id="2147484657" r:id="rId7"/>
    <p:sldLayoutId id="2147484658" r:id="rId8"/>
    <p:sldLayoutId id="2147484659" r:id="rId9"/>
    <p:sldLayoutId id="2147484660" r:id="rId10"/>
    <p:sldLayoutId id="2147484661" r:id="rId11"/>
    <p:sldLayoutId id="2147484662" r:id="rId12"/>
    <p:sldLayoutId id="2147484663" r:id="rId13"/>
    <p:sldLayoutId id="2147484664" r:id="rId14"/>
    <p:sldLayoutId id="2147484665" r:id="rId15"/>
    <p:sldLayoutId id="2147484666" r:id="rId16"/>
    <p:sldLayoutId id="2147484667" r:id="rId17"/>
    <p:sldLayoutId id="2147484668" r:id="rId18"/>
    <p:sldLayoutId id="2147484669" r:id="rId19"/>
    <p:sldLayoutId id="2147484670" r:id="rId20"/>
    <p:sldLayoutId id="2147484671" r:id="rId21"/>
    <p:sldLayoutId id="2147484672" r:id="rId22"/>
    <p:sldLayoutId id="2147484673" r:id="rId23"/>
    <p:sldLayoutId id="2147484674" r:id="rId24"/>
    <p:sldLayoutId id="2147484675" r:id="rId25"/>
    <p:sldLayoutId id="2147484677" r:id="rId26"/>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2F2F2F"/>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F2F2F"/>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75757A"/>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6B2929"/>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75757A"/>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i="0" kern="1200" spc="0" baseline="0">
          <a:solidFill>
            <a:srgbClr val="2F2F2F"/>
          </a:solidFill>
          <a:latin typeface="+mj-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75757A"/>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EFBF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65137" y="567457"/>
            <a:ext cx="11533187" cy="830020"/>
          </a:xfrm>
          <a:prstGeom prst="rect">
            <a:avLst/>
          </a:prstGeom>
        </p:spPr>
        <p:txBody>
          <a:bodyPr vert="horz" wrap="square" lIns="0" tIns="91440" rIns="146304" bIns="91440" rtlCol="0" anchor="t">
            <a:noAutofit/>
          </a:bodyPr>
          <a:lstStyle/>
          <a:p>
            <a:r>
              <a:rPr lang="en-US"/>
              <a:t>Heading Segoe </a:t>
            </a:r>
            <a:r>
              <a:rPr lang="en-US" err="1"/>
              <a:t>Semibold</a:t>
            </a:r>
            <a:r>
              <a:rPr lang="en-US"/>
              <a:t> 28/32</a:t>
            </a:r>
          </a:p>
        </p:txBody>
      </p:sp>
      <p:sp>
        <p:nvSpPr>
          <p:cNvPr id="4" name="Text Placeholder 3"/>
          <p:cNvSpPr>
            <a:spLocks noGrp="1"/>
          </p:cNvSpPr>
          <p:nvPr>
            <p:ph type="body" idx="1"/>
          </p:nvPr>
        </p:nvSpPr>
        <p:spPr>
          <a:xfrm>
            <a:off x="465137" y="1853742"/>
            <a:ext cx="11533187" cy="2369880"/>
          </a:xfrm>
          <a:prstGeom prst="rect">
            <a:avLst/>
          </a:prstGeom>
        </p:spPr>
        <p:txBody>
          <a:bodyPr vert="horz" wrap="square" lIns="0" tIns="91440" rIns="146304" bIns="91440" rtlCol="0">
            <a:spAutoFit/>
          </a:bodyPr>
          <a:lstStyle/>
          <a:p>
            <a:pPr lvl="0"/>
            <a:r>
              <a:rPr lang="en-US"/>
              <a:t>H2 Segoe </a:t>
            </a:r>
            <a:r>
              <a:rPr lang="en-US" err="1"/>
              <a:t>Semibold</a:t>
            </a:r>
            <a:r>
              <a:rPr lang="en-US"/>
              <a:t> 20/24</a:t>
            </a:r>
          </a:p>
          <a:p>
            <a:pPr lvl="1"/>
            <a:r>
              <a:rPr lang="en-US"/>
              <a:t>B1 Segoe Regular 20/24 </a:t>
            </a:r>
          </a:p>
          <a:p>
            <a:pPr lvl="1"/>
            <a:endParaRPr lang="en-US"/>
          </a:p>
          <a:p>
            <a:pPr lvl="2"/>
            <a:r>
              <a:rPr lang="en-US"/>
              <a:t>H3 Segoe </a:t>
            </a:r>
            <a:r>
              <a:rPr lang="en-US" err="1"/>
              <a:t>Semibold</a:t>
            </a:r>
            <a:r>
              <a:rPr lang="en-US"/>
              <a:t> 14/18</a:t>
            </a:r>
          </a:p>
          <a:p>
            <a:pPr lvl="3"/>
            <a:r>
              <a:rPr lang="en-US"/>
              <a:t>B2 Segoe Regular 14/18</a:t>
            </a:r>
          </a:p>
          <a:p>
            <a:pPr lvl="3"/>
            <a:endParaRPr lang="en-US"/>
          </a:p>
          <a:p>
            <a:pPr lvl="4"/>
            <a:r>
              <a:rPr lang="en-US"/>
              <a:t>H4 Segoe </a:t>
            </a:r>
            <a:r>
              <a:rPr lang="en-US" err="1"/>
              <a:t>Semibold</a:t>
            </a:r>
            <a:r>
              <a:rPr lang="en-US"/>
              <a:t> 10/12</a:t>
            </a:r>
          </a:p>
          <a:p>
            <a:pPr lvl="6"/>
            <a:r>
              <a:rPr lang="en-US"/>
              <a:t>B3 Segoe Regular 10/12</a:t>
            </a:r>
          </a:p>
        </p:txBody>
      </p:sp>
      <p:graphicFrame>
        <p:nvGraphicFramePr>
          <p:cNvPr id="8" name="Table 7">
            <a:extLst>
              <a:ext uri="{FF2B5EF4-FFF2-40B4-BE49-F238E27FC236}">
                <a16:creationId xmlns:a16="http://schemas.microsoft.com/office/drawing/2014/main" id="{88DB34B7-7267-FD4E-B01E-9CE6AF3C8CD2}"/>
              </a:ext>
            </a:extLst>
          </p:cNvPr>
          <p:cNvGraphicFramePr>
            <a:graphicFrameLocks noGrp="1"/>
          </p:cNvGraphicFramePr>
          <p:nvPr userDrawn="1">
            <p:extLst>
              <p:ext uri="{D42A27DB-BD31-4B8C-83A1-F6EECF244321}">
                <p14:modId xmlns:p14="http://schemas.microsoft.com/office/powerpoint/2010/main" val="1985698002"/>
              </p:ext>
            </p:extLst>
          </p:nvPr>
        </p:nvGraphicFramePr>
        <p:xfrm>
          <a:off x="12542392" y="0"/>
          <a:ext cx="676260" cy="7005022"/>
        </p:xfrm>
        <a:graphic>
          <a:graphicData uri="http://schemas.openxmlformats.org/drawingml/2006/table">
            <a:tbl>
              <a:tblPr bandRow="1">
                <a:tableStyleId>{5C22544A-7EE6-4342-B048-85BDC9FD1C3A}</a:tableStyleId>
              </a:tblPr>
              <a:tblGrid>
                <a:gridCol w="338130">
                  <a:extLst>
                    <a:ext uri="{9D8B030D-6E8A-4147-A177-3AD203B41FA5}">
                      <a16:colId xmlns:a16="http://schemas.microsoft.com/office/drawing/2014/main" val="2488011672"/>
                    </a:ext>
                  </a:extLst>
                </a:gridCol>
                <a:gridCol w="338130">
                  <a:extLst>
                    <a:ext uri="{9D8B030D-6E8A-4147-A177-3AD203B41FA5}">
                      <a16:colId xmlns:a16="http://schemas.microsoft.com/office/drawing/2014/main" val="1050195097"/>
                    </a:ext>
                  </a:extLst>
                </a:gridCol>
              </a:tblGrid>
              <a:tr h="1702717">
                <a:tc>
                  <a:txBody>
                    <a:bodyPr/>
                    <a:lstStyle/>
                    <a:p>
                      <a:r>
                        <a:rPr lang="en-US" sz="700" b="0">
                          <a:solidFill>
                            <a:srgbClr val="000000"/>
                          </a:solidFill>
                        </a:rPr>
                        <a:t>Light Ivory</a:t>
                      </a:r>
                    </a:p>
                    <a:p>
                      <a:r>
                        <a:rPr lang="en-US" sz="700" b="0">
                          <a:solidFill>
                            <a:srgbClr val="000000"/>
                          </a:solidFill>
                        </a:rPr>
                        <a:t>R254 G251 B246</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EFBF6"/>
                    </a:solidFill>
                  </a:tcPr>
                </a:tc>
                <a:tc>
                  <a:txBody>
                    <a:bodyPr/>
                    <a:lstStyle/>
                    <a:p>
                      <a:r>
                        <a:rPr lang="en-US" sz="700" b="0">
                          <a:solidFill>
                            <a:srgbClr val="000000"/>
                          </a:solidFill>
                        </a:rPr>
                        <a:t>Medium Ivory</a:t>
                      </a:r>
                    </a:p>
                    <a:p>
                      <a:r>
                        <a:rPr lang="en-US" sz="700" b="0">
                          <a:solidFill>
                            <a:srgbClr val="000000"/>
                          </a:solidFill>
                        </a:rPr>
                        <a:t>R242 G234 B219</a:t>
                      </a:r>
                    </a:p>
                  </a:txBody>
                  <a:tcPr marL="0" marR="45720" marT="73152" marB="0" vert="vert">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2EADB"/>
                    </a:solidFill>
                  </a:tcPr>
                </a:tc>
                <a:extLst>
                  <a:ext uri="{0D108BD9-81ED-4DB2-BD59-A6C34878D82A}">
                    <a16:rowId xmlns:a16="http://schemas.microsoft.com/office/drawing/2014/main" val="1348141546"/>
                  </a:ext>
                </a:extLst>
              </a:tr>
              <a:tr h="1767435">
                <a:tc>
                  <a:txBody>
                    <a:bodyPr/>
                    <a:lstStyle/>
                    <a:p>
                      <a:r>
                        <a:rPr lang="en-US" sz="700" b="0">
                          <a:solidFill>
                            <a:schemeClr val="bg1"/>
                          </a:solidFill>
                        </a:rPr>
                        <a:t>Mid Gray</a:t>
                      </a:r>
                    </a:p>
                    <a:p>
                      <a:r>
                        <a:rPr lang="en-US" sz="700" b="0">
                          <a:solidFill>
                            <a:schemeClr val="bg1"/>
                          </a:solidFill>
                        </a:rPr>
                        <a:t>R115 G115 B115</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737373"/>
                    </a:solidFill>
                  </a:tcPr>
                </a:tc>
                <a:tc>
                  <a:txBody>
                    <a:bodyPr/>
                    <a:lstStyle/>
                    <a:p>
                      <a:r>
                        <a:rPr lang="en-US" sz="700" b="0">
                          <a:solidFill>
                            <a:schemeClr val="bg1"/>
                          </a:solidFill>
                        </a:rPr>
                        <a:t>Extra Dark Gray</a:t>
                      </a:r>
                    </a:p>
                    <a:p>
                      <a:r>
                        <a:rPr lang="en-US" sz="700" b="0">
                          <a:solidFill>
                            <a:schemeClr val="bg1"/>
                          </a:solidFill>
                        </a:rPr>
                        <a:t>R47 G47 B47</a:t>
                      </a: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3032024612"/>
                  </a:ext>
                </a:extLst>
              </a:tr>
              <a:tr h="1767435">
                <a:tc>
                  <a:txBody>
                    <a:bodyPr/>
                    <a:lstStyle/>
                    <a:p>
                      <a:r>
                        <a:rPr lang="en-US" sz="700" b="0">
                          <a:solidFill>
                            <a:srgbClr val="000000"/>
                          </a:solidFill>
                        </a:rPr>
                        <a:t>Yellow</a:t>
                      </a:r>
                    </a:p>
                    <a:p>
                      <a:r>
                        <a:rPr lang="en-US" sz="700" b="0">
                          <a:solidFill>
                            <a:srgbClr val="000000"/>
                          </a:solidFill>
                        </a:rPr>
                        <a:t>R255 G185 B0</a:t>
                      </a:r>
                    </a:p>
                    <a:p>
                      <a:endParaRPr lang="en-US" sz="700" b="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FFB900"/>
                    </a:solidFill>
                  </a:tcPr>
                </a:tc>
                <a:tc>
                  <a:txBody>
                    <a:bodyPr/>
                    <a:lstStyle/>
                    <a:p>
                      <a:r>
                        <a:rPr lang="en-US" sz="700" b="0">
                          <a:solidFill>
                            <a:schemeClr val="bg1"/>
                          </a:solidFill>
                        </a:rPr>
                        <a:t>Dark Orange</a:t>
                      </a:r>
                    </a:p>
                    <a:p>
                      <a:r>
                        <a:rPr lang="en-US" sz="700" b="0">
                          <a:solidFill>
                            <a:schemeClr val="bg1"/>
                          </a:solidFill>
                        </a:rPr>
                        <a:t>R107 G41 B41</a:t>
                      </a:r>
                    </a:p>
                    <a:p>
                      <a:endParaRPr lang="en-US" sz="700" b="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6B2929"/>
                    </a:solidFill>
                  </a:tcPr>
                </a:tc>
                <a:extLst>
                  <a:ext uri="{0D108BD9-81ED-4DB2-BD59-A6C34878D82A}">
                    <a16:rowId xmlns:a16="http://schemas.microsoft.com/office/drawing/2014/main" val="208139605"/>
                  </a:ext>
                </a:extLst>
              </a:tr>
              <a:tr h="1767435">
                <a:tc>
                  <a:txBody>
                    <a:bodyPr/>
                    <a:lstStyle/>
                    <a:p>
                      <a:r>
                        <a:rPr lang="en-US" sz="700" b="0">
                          <a:solidFill>
                            <a:schemeClr val="bg1"/>
                          </a:solidFill>
                        </a:rPr>
                        <a:t>Dark Teal</a:t>
                      </a:r>
                    </a:p>
                    <a:p>
                      <a:r>
                        <a:rPr lang="en-US" sz="700" b="0">
                          <a:solidFill>
                            <a:schemeClr val="bg1"/>
                          </a:solidFill>
                        </a:rPr>
                        <a:t>R39 G75 B71</a:t>
                      </a:r>
                    </a:p>
                    <a:p>
                      <a:endParaRPr lang="en-US" sz="700" b="0">
                        <a:solidFill>
                          <a:srgbClr val="000000"/>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74B47"/>
                    </a:solidFill>
                  </a:tcPr>
                </a:tc>
                <a:tc>
                  <a:txBody>
                    <a:bodyPr/>
                    <a:lstStyle/>
                    <a:p>
                      <a:r>
                        <a:rPr lang="en-US" sz="700" b="0">
                          <a:solidFill>
                            <a:schemeClr val="bg1"/>
                          </a:solidFill>
                        </a:rPr>
                        <a:t>Dark Blue</a:t>
                      </a:r>
                    </a:p>
                    <a:p>
                      <a:r>
                        <a:rPr lang="en-US" sz="700" b="0">
                          <a:solidFill>
                            <a:schemeClr val="bg1"/>
                          </a:solidFill>
                        </a:rPr>
                        <a:t>R36 G58 B94</a:t>
                      </a:r>
                    </a:p>
                    <a:p>
                      <a:endParaRPr lang="en-US" sz="700" b="0">
                        <a:solidFill>
                          <a:schemeClr val="bg1"/>
                        </a:solidFill>
                      </a:endParaRPr>
                    </a:p>
                  </a:txBody>
                  <a:tcPr marL="0" marR="45720" marT="73152" marB="0" vert="vert">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2782683100"/>
                  </a:ext>
                </a:extLst>
              </a:tr>
            </a:tbl>
          </a:graphicData>
        </a:graphic>
      </p:graphicFrame>
    </p:spTree>
    <p:extLst>
      <p:ext uri="{BB962C8B-B14F-4D97-AF65-F5344CB8AC3E}">
        <p14:creationId xmlns:p14="http://schemas.microsoft.com/office/powerpoint/2010/main" val="1035255064"/>
      </p:ext>
    </p:extLst>
  </p:cSld>
  <p:clrMap bg1="lt1" tx1="dk1" bg2="lt2" tx2="dk2" accent1="accent1" accent2="accent2" accent3="accent3" accent4="accent4" accent5="accent5" accent6="accent6" hlink="hlink" folHlink="folHlink"/>
  <p:sldLayoutIdLst>
    <p:sldLayoutId id="2147484679" r:id="rId1"/>
    <p:sldLayoutId id="2147484680" r:id="rId2"/>
    <p:sldLayoutId id="2147484681" r:id="rId3"/>
    <p:sldLayoutId id="2147484682" r:id="rId4"/>
    <p:sldLayoutId id="2147484683" r:id="rId5"/>
    <p:sldLayoutId id="2147484684" r:id="rId6"/>
    <p:sldLayoutId id="2147484685" r:id="rId7"/>
    <p:sldLayoutId id="2147484686" r:id="rId8"/>
    <p:sldLayoutId id="2147484687" r:id="rId9"/>
    <p:sldLayoutId id="2147484688" r:id="rId10"/>
    <p:sldLayoutId id="2147484689" r:id="rId11"/>
    <p:sldLayoutId id="2147484690" r:id="rId12"/>
    <p:sldLayoutId id="2147484691" r:id="rId13"/>
    <p:sldLayoutId id="2147484692" r:id="rId14"/>
    <p:sldLayoutId id="2147484693" r:id="rId15"/>
    <p:sldLayoutId id="2147484694" r:id="rId16"/>
    <p:sldLayoutId id="2147484695" r:id="rId17"/>
    <p:sldLayoutId id="2147484696" r:id="rId18"/>
    <p:sldLayoutId id="2147484697" r:id="rId19"/>
    <p:sldLayoutId id="2147484698" r:id="rId20"/>
    <p:sldLayoutId id="2147484699" r:id="rId21"/>
    <p:sldLayoutId id="2147484700" r:id="rId22"/>
    <p:sldLayoutId id="2147484701" r:id="rId23"/>
    <p:sldLayoutId id="2147484702" r:id="rId24"/>
    <p:sldLayoutId id="2147484703" r:id="rId25"/>
    <p:sldLayoutId id="2147484704" r:id="rId26"/>
    <p:sldLayoutId id="2147484705" r:id="rId27"/>
    <p:sldLayoutId id="2147484706" r:id="rId28"/>
    <p:sldLayoutId id="2147484707" r:id="rId29"/>
    <p:sldLayoutId id="2147484708" r:id="rId30"/>
    <p:sldLayoutId id="2147484709" r:id="rId31"/>
  </p:sldLayoutIdLst>
  <p:transition>
    <p:fade/>
  </p:transition>
  <p:hf sldNum="0" hdr="0" dt="0"/>
  <p:txStyles>
    <p:titleStyle>
      <a:lvl1pPr algn="l" defTabSz="932742" rtl="0" eaLnBrk="1" latinLnBrk="0" hangingPunct="1">
        <a:lnSpc>
          <a:spcPct val="90000"/>
        </a:lnSpc>
        <a:spcBef>
          <a:spcPct val="0"/>
        </a:spcBef>
        <a:buNone/>
        <a:defRPr lang="en-US" sz="2800" b="0" kern="1200" cap="none" spc="-50" baseline="0" dirty="0" smtClean="0">
          <a:ln w="3175">
            <a:noFill/>
          </a:ln>
          <a:solidFill>
            <a:srgbClr val="2F2F2F"/>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2F2F2F"/>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75757A"/>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74B47"/>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75757A"/>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i="0" kern="1200" spc="0" baseline="0">
          <a:solidFill>
            <a:srgbClr val="2F2F2F"/>
          </a:solidFill>
          <a:latin typeface="+mj-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75757A"/>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1.xml"/></Relationships>
</file>

<file path=ppt/slides/_rels/slide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5.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5.xml"/><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5.xml"/></Relationships>
</file>

<file path=ppt/slides/_rels/slide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1B85D11-78D7-6646-83C6-A23D5B85539E}"/>
              </a:ext>
            </a:extLst>
          </p:cNvPr>
          <p:cNvSpPr>
            <a:spLocks noGrp="1"/>
          </p:cNvSpPr>
          <p:nvPr>
            <p:ph type="title"/>
          </p:nvPr>
        </p:nvSpPr>
        <p:spPr>
          <a:xfrm>
            <a:off x="5533524" y="2800618"/>
            <a:ext cx="5866925" cy="1507434"/>
          </a:xfrm>
        </p:spPr>
        <p:txBody>
          <a:bodyPr/>
          <a:lstStyle/>
          <a:p>
            <a:r>
              <a:rPr lang="en-US" dirty="0"/>
              <a:t>Quantum Development Kit:</a:t>
            </a:r>
            <a:br>
              <a:rPr lang="en-US" dirty="0"/>
            </a:br>
            <a:r>
              <a:rPr lang="en-US" dirty="0"/>
              <a:t>overview</a:t>
            </a:r>
          </a:p>
        </p:txBody>
      </p:sp>
      <p:sp>
        <p:nvSpPr>
          <p:cNvPr id="3" name="Text Placeholder 2">
            <a:extLst>
              <a:ext uri="{FF2B5EF4-FFF2-40B4-BE49-F238E27FC236}">
                <a16:creationId xmlns:a16="http://schemas.microsoft.com/office/drawing/2014/main" id="{E1F1BC56-7A71-4BFB-9768-93ACE23D0871}"/>
              </a:ext>
            </a:extLst>
          </p:cNvPr>
          <p:cNvSpPr>
            <a:spLocks noGrp="1"/>
          </p:cNvSpPr>
          <p:nvPr>
            <p:ph type="body" sz="quarter" idx="15"/>
          </p:nvPr>
        </p:nvSpPr>
        <p:spPr/>
        <p:txBody>
          <a:bodyPr/>
          <a:lstStyle/>
          <a:p>
            <a:endParaRPr lang="en-US"/>
          </a:p>
        </p:txBody>
      </p:sp>
    </p:spTree>
    <p:extLst>
      <p:ext uri="{BB962C8B-B14F-4D97-AF65-F5344CB8AC3E}">
        <p14:creationId xmlns:p14="http://schemas.microsoft.com/office/powerpoint/2010/main" val="3329433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AA68E326-7194-5846-A12A-E3647F71364C}"/>
              </a:ext>
            </a:extLst>
          </p:cNvPr>
          <p:cNvGrpSpPr/>
          <p:nvPr/>
        </p:nvGrpSpPr>
        <p:grpSpPr>
          <a:xfrm>
            <a:off x="4147806" y="2162607"/>
            <a:ext cx="3883705" cy="2984397"/>
            <a:chOff x="588263" y="2670431"/>
            <a:chExt cx="3807900" cy="2926145"/>
          </a:xfrm>
        </p:grpSpPr>
        <p:sp>
          <p:nvSpPr>
            <p:cNvPr id="4" name="Oval 3">
              <a:extLst>
                <a:ext uri="{FF2B5EF4-FFF2-40B4-BE49-F238E27FC236}">
                  <a16:creationId xmlns:a16="http://schemas.microsoft.com/office/drawing/2014/main" id="{627CD2F4-262C-5E49-BC07-BC45DAE3D3F7}"/>
                </a:ext>
              </a:extLst>
            </p:cNvPr>
            <p:cNvSpPr/>
            <p:nvPr/>
          </p:nvSpPr>
          <p:spPr bwMode="auto">
            <a:xfrm>
              <a:off x="1307151" y="2670431"/>
              <a:ext cx="2524562" cy="2524562"/>
            </a:xfrm>
            <a:prstGeom prst="ellipse">
              <a:avLst/>
            </a:prstGeom>
            <a:noFill/>
            <a:ln w="38100">
              <a:solidFill>
                <a:srgbClr val="73737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BB7C352-D9CA-D24B-AEC7-DD3BA5639AE2}"/>
                </a:ext>
              </a:extLst>
            </p:cNvPr>
            <p:cNvSpPr/>
            <p:nvPr/>
          </p:nvSpPr>
          <p:spPr bwMode="auto">
            <a:xfrm>
              <a:off x="2851657" y="2670431"/>
              <a:ext cx="1544506" cy="1037011"/>
            </a:xfrm>
            <a:prstGeom prst="round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2040">
                  <a:solidFill>
                    <a:srgbClr val="FFFFFF"/>
                  </a:solidFill>
                  <a:latin typeface="+mj-lt"/>
                  <a:ea typeface="Segoe UI" pitchFamily="34" charset="0"/>
                  <a:cs typeface="Segoe UI"/>
                </a:rPr>
                <a:t>Q# program</a:t>
              </a:r>
            </a:p>
            <a:p>
              <a:pPr algn="ctr" defTabSz="951028">
                <a:spcBef>
                  <a:spcPct val="0"/>
                </a:spcBef>
                <a:spcAft>
                  <a:spcPct val="0"/>
                </a:spcAft>
              </a:pPr>
              <a:r>
                <a:rPr lang="en-US" sz="1122" i="1"/>
                <a:t>(quantum)</a:t>
              </a:r>
            </a:p>
          </p:txBody>
        </p:sp>
        <p:sp>
          <p:nvSpPr>
            <p:cNvPr id="7" name="Rounded Rectangle 6">
              <a:extLst>
                <a:ext uri="{FF2B5EF4-FFF2-40B4-BE49-F238E27FC236}">
                  <a16:creationId xmlns:a16="http://schemas.microsoft.com/office/drawing/2014/main" id="{13BDAE3A-E37D-F94B-97C2-BB256E5FBC12}"/>
                </a:ext>
              </a:extLst>
            </p:cNvPr>
            <p:cNvSpPr/>
            <p:nvPr/>
          </p:nvSpPr>
          <p:spPr bwMode="auto">
            <a:xfrm>
              <a:off x="2287207" y="4559565"/>
              <a:ext cx="1544506" cy="1037011"/>
            </a:xfrm>
            <a:prstGeom prst="roundRect">
              <a:avLst/>
            </a:prstGeom>
            <a:solidFill>
              <a:srgbClr val="6B292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r>
                <a:rPr lang="en-US" sz="1632"/>
                <a:t>Results analysis </a:t>
              </a:r>
              <a:r>
                <a:rPr lang="en-US" sz="1122" i="1"/>
                <a:t>(classical)</a:t>
              </a:r>
              <a:endParaRPr lang="en-US" sz="1428" i="1"/>
            </a:p>
          </p:txBody>
        </p:sp>
        <p:sp>
          <p:nvSpPr>
            <p:cNvPr id="8" name="Rounded Rectangle 7">
              <a:extLst>
                <a:ext uri="{FF2B5EF4-FFF2-40B4-BE49-F238E27FC236}">
                  <a16:creationId xmlns:a16="http://schemas.microsoft.com/office/drawing/2014/main" id="{8CC1425A-3704-0049-B8D5-3F0299B4B410}"/>
                </a:ext>
              </a:extLst>
            </p:cNvPr>
            <p:cNvSpPr/>
            <p:nvPr/>
          </p:nvSpPr>
          <p:spPr bwMode="auto">
            <a:xfrm>
              <a:off x="588263" y="3269633"/>
              <a:ext cx="1544506" cy="1037011"/>
            </a:xfrm>
            <a:prstGeom prst="round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lvl="0" algn="ctr"/>
              <a:r>
                <a:rPr lang="en-US" sz="1632"/>
                <a:t>Inputs preparation </a:t>
              </a:r>
              <a:r>
                <a:rPr lang="en-US" sz="1122" i="1"/>
                <a:t>(classical)</a:t>
              </a:r>
              <a:endParaRPr lang="en-US" sz="1428" i="1"/>
            </a:p>
          </p:txBody>
        </p:sp>
      </p:grpSp>
      <p:sp>
        <p:nvSpPr>
          <p:cNvPr id="17" name="Title 16"/>
          <p:cNvSpPr>
            <a:spLocks noGrp="1"/>
          </p:cNvSpPr>
          <p:nvPr>
            <p:ph type="title"/>
          </p:nvPr>
        </p:nvSpPr>
        <p:spPr>
          <a:xfrm>
            <a:off x="600855" y="466302"/>
            <a:ext cx="11237870" cy="439465"/>
          </a:xfrm>
        </p:spPr>
        <p:txBody>
          <a:bodyPr/>
          <a:lstStyle/>
          <a:p>
            <a:r>
              <a:rPr lang="en-US" sz="2856"/>
              <a:t>Quantum Software Development</a:t>
            </a:r>
          </a:p>
        </p:txBody>
      </p:sp>
      <p:grpSp>
        <p:nvGrpSpPr>
          <p:cNvPr id="68" name="Group 67">
            <a:extLst>
              <a:ext uri="{FF2B5EF4-FFF2-40B4-BE49-F238E27FC236}">
                <a16:creationId xmlns:a16="http://schemas.microsoft.com/office/drawing/2014/main" id="{94839867-220C-2D4C-AEA2-8C67386103B5}"/>
              </a:ext>
            </a:extLst>
          </p:cNvPr>
          <p:cNvGrpSpPr/>
          <p:nvPr/>
        </p:nvGrpSpPr>
        <p:grpSpPr>
          <a:xfrm>
            <a:off x="2677048" y="2040788"/>
            <a:ext cx="9107621" cy="3524748"/>
            <a:chOff x="2623930" y="2000954"/>
            <a:chExt cx="8929851" cy="3455949"/>
          </a:xfrm>
        </p:grpSpPr>
        <p:cxnSp>
          <p:nvCxnSpPr>
            <p:cNvPr id="27" name="Straight Arrow Connector 26">
              <a:extLst>
                <a:ext uri="{FF2B5EF4-FFF2-40B4-BE49-F238E27FC236}">
                  <a16:creationId xmlns:a16="http://schemas.microsoft.com/office/drawing/2014/main" id="{B8F132AF-5243-9A43-AEC5-D4936E2E73CF}"/>
                </a:ext>
              </a:extLst>
            </p:cNvPr>
            <p:cNvCxnSpPr>
              <a:cxnSpLocks/>
            </p:cNvCxnSpPr>
            <p:nvPr/>
          </p:nvCxnSpPr>
          <p:spPr>
            <a:xfrm>
              <a:off x="2623930" y="3190049"/>
              <a:ext cx="424069" cy="0"/>
            </a:xfrm>
            <a:prstGeom prst="straightConnector1">
              <a:avLst/>
            </a:prstGeom>
            <a:ln w="38100">
              <a:solidFill>
                <a:srgbClr val="243A5E"/>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AC924DFD-B053-3948-83A8-6B9820FE120B}"/>
                </a:ext>
              </a:extLst>
            </p:cNvPr>
            <p:cNvSpPr/>
            <p:nvPr/>
          </p:nvSpPr>
          <p:spPr bwMode="auto">
            <a:xfrm>
              <a:off x="10247695"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pitchFamily="34" charset="0"/>
                </a:rPr>
                <a:t>Azure Quantum</a:t>
              </a:r>
            </a:p>
          </p:txBody>
        </p:sp>
        <p:sp>
          <p:nvSpPr>
            <p:cNvPr id="41" name="Rounded Rectangle 40">
              <a:extLst>
                <a:ext uri="{FF2B5EF4-FFF2-40B4-BE49-F238E27FC236}">
                  <a16:creationId xmlns:a16="http://schemas.microsoft.com/office/drawing/2014/main" id="{3D3996B2-684B-2546-8153-65E7A2717220}"/>
                </a:ext>
              </a:extLst>
            </p:cNvPr>
            <p:cNvSpPr/>
            <p:nvPr/>
          </p:nvSpPr>
          <p:spPr bwMode="auto">
            <a:xfrm>
              <a:off x="4750125"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pitchFamily="34" charset="0"/>
                </a:rPr>
                <a:t>Quantum Development Kit libraries</a:t>
              </a:r>
            </a:p>
          </p:txBody>
        </p:sp>
        <p:sp>
          <p:nvSpPr>
            <p:cNvPr id="42" name="Rounded Rectangle 41">
              <a:extLst>
                <a:ext uri="{FF2B5EF4-FFF2-40B4-BE49-F238E27FC236}">
                  <a16:creationId xmlns:a16="http://schemas.microsoft.com/office/drawing/2014/main" id="{DC2F4265-8BCF-D342-8E9B-791F74F7F459}"/>
                </a:ext>
              </a:extLst>
            </p:cNvPr>
            <p:cNvSpPr/>
            <p:nvPr/>
          </p:nvSpPr>
          <p:spPr bwMode="auto">
            <a:xfrm>
              <a:off x="8873304"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pitchFamily="34" charset="0"/>
                </a:rPr>
                <a:t>QDK resource estimator</a:t>
              </a:r>
            </a:p>
          </p:txBody>
        </p:sp>
        <p:sp>
          <p:nvSpPr>
            <p:cNvPr id="43" name="Rounded Rectangle 42">
              <a:extLst>
                <a:ext uri="{FF2B5EF4-FFF2-40B4-BE49-F238E27FC236}">
                  <a16:creationId xmlns:a16="http://schemas.microsoft.com/office/drawing/2014/main" id="{68711FA2-4E4C-8347-A4A9-76D460CF0815}"/>
                </a:ext>
              </a:extLst>
            </p:cNvPr>
            <p:cNvSpPr/>
            <p:nvPr/>
          </p:nvSpPr>
          <p:spPr bwMode="auto">
            <a:xfrm>
              <a:off x="7498911"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pitchFamily="34" charset="0"/>
                </a:rPr>
                <a:t>QDK simulators</a:t>
              </a:r>
            </a:p>
          </p:txBody>
        </p:sp>
        <p:sp>
          <p:nvSpPr>
            <p:cNvPr id="44" name="Rounded Rectangle 43">
              <a:extLst>
                <a:ext uri="{FF2B5EF4-FFF2-40B4-BE49-F238E27FC236}">
                  <a16:creationId xmlns:a16="http://schemas.microsoft.com/office/drawing/2014/main" id="{196E0229-8252-684E-902D-B10EC9CE7DD7}"/>
                </a:ext>
              </a:extLst>
            </p:cNvPr>
            <p:cNvSpPr/>
            <p:nvPr/>
          </p:nvSpPr>
          <p:spPr bwMode="auto">
            <a:xfrm>
              <a:off x="6124518"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a:rPr>
                <a:t>Python</a:t>
              </a:r>
            </a:p>
            <a:p>
              <a:pPr defTabSz="951028" fontAlgn="base">
                <a:spcBef>
                  <a:spcPct val="0"/>
                </a:spcBef>
                <a:spcAft>
                  <a:spcPct val="0"/>
                </a:spcAft>
              </a:pPr>
              <a:r>
                <a:rPr lang="en-US" sz="1428">
                  <a:solidFill>
                    <a:srgbClr val="525252"/>
                  </a:solidFill>
                  <a:ea typeface="Segoe UI" pitchFamily="34" charset="0"/>
                  <a:cs typeface="Segoe UI"/>
                </a:rPr>
                <a:t>.NET </a:t>
              </a:r>
            </a:p>
          </p:txBody>
        </p:sp>
        <p:sp>
          <p:nvSpPr>
            <p:cNvPr id="45" name="Rounded Rectangle 44">
              <a:extLst>
                <a:ext uri="{FF2B5EF4-FFF2-40B4-BE49-F238E27FC236}">
                  <a16:creationId xmlns:a16="http://schemas.microsoft.com/office/drawing/2014/main" id="{0469FF38-0AE6-6B4B-AA17-EE194A6F3E27}"/>
                </a:ext>
              </a:extLst>
            </p:cNvPr>
            <p:cNvSpPr/>
            <p:nvPr/>
          </p:nvSpPr>
          <p:spPr bwMode="auto">
            <a:xfrm>
              <a:off x="3375732" y="3966577"/>
              <a:ext cx="1306086" cy="1490326"/>
            </a:xfrm>
            <a:prstGeom prst="roundRect">
              <a:avLst>
                <a:gd name="adj" fmla="val 6520"/>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2"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428">
                  <a:solidFill>
                    <a:srgbClr val="525252"/>
                  </a:solidFill>
                  <a:ea typeface="Segoe UI" pitchFamily="34" charset="0"/>
                  <a:cs typeface="Segoe UI"/>
                </a:rPr>
                <a:t>Q#</a:t>
              </a:r>
              <a:br>
                <a:rPr lang="en-US" sz="1428">
                  <a:ea typeface="Segoe UI" pitchFamily="34" charset="0"/>
                  <a:cs typeface="Segoe UI"/>
                </a:rPr>
              </a:br>
              <a:r>
                <a:rPr lang="en-US" sz="1428">
                  <a:solidFill>
                    <a:srgbClr val="525252"/>
                  </a:solidFill>
                  <a:ea typeface="Segoe UI" pitchFamily="34" charset="0"/>
                  <a:cs typeface="Segoe UI"/>
                </a:rPr>
                <a:t>VS/VS Code</a:t>
              </a:r>
            </a:p>
            <a:p>
              <a:pPr defTabSz="951028">
                <a:spcBef>
                  <a:spcPct val="0"/>
                </a:spcBef>
                <a:spcAft>
                  <a:spcPct val="0"/>
                </a:spcAft>
              </a:pPr>
              <a:r>
                <a:rPr lang="en-US" sz="1428" err="1">
                  <a:solidFill>
                    <a:srgbClr val="525252"/>
                  </a:solidFill>
                  <a:ea typeface="Segoe UI" pitchFamily="34" charset="0"/>
                  <a:cs typeface="Segoe UI"/>
                </a:rPr>
                <a:t>Jupyter</a:t>
              </a:r>
              <a:r>
                <a:rPr lang="en-US" sz="1428">
                  <a:solidFill>
                    <a:srgbClr val="525252"/>
                  </a:solidFill>
                  <a:ea typeface="Segoe UI" pitchFamily="34" charset="0"/>
                  <a:cs typeface="Segoe UI"/>
                </a:rPr>
                <a:t> Notebooks</a:t>
              </a:r>
            </a:p>
            <a:p>
              <a:pPr defTabSz="951028">
                <a:spcBef>
                  <a:spcPct val="0"/>
                </a:spcBef>
                <a:spcAft>
                  <a:spcPct val="0"/>
                </a:spcAft>
              </a:pPr>
              <a:endParaRPr lang="en-US" sz="1428">
                <a:solidFill>
                  <a:srgbClr val="525252"/>
                </a:solidFill>
                <a:ea typeface="Segoe UI" pitchFamily="34" charset="0"/>
                <a:cs typeface="Segoe UI"/>
              </a:endParaRPr>
            </a:p>
          </p:txBody>
        </p:sp>
        <p:sp>
          <p:nvSpPr>
            <p:cNvPr id="34" name="Rounded Rectangle 33">
              <a:extLst>
                <a:ext uri="{FF2B5EF4-FFF2-40B4-BE49-F238E27FC236}">
                  <a16:creationId xmlns:a16="http://schemas.microsoft.com/office/drawing/2014/main" id="{988F61CA-9044-E543-8B4A-3D53A57C8E9C}"/>
                </a:ext>
              </a:extLst>
            </p:cNvPr>
            <p:cNvSpPr/>
            <p:nvPr/>
          </p:nvSpPr>
          <p:spPr bwMode="auto">
            <a:xfrm>
              <a:off x="10247695"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pitchFamily="34" charset="0"/>
                </a:rPr>
                <a:t>Run code on quantum hardware!</a:t>
              </a:r>
            </a:p>
          </p:txBody>
        </p:sp>
        <p:sp>
          <p:nvSpPr>
            <p:cNvPr id="35" name="Rounded Rectangle 34">
              <a:extLst>
                <a:ext uri="{FF2B5EF4-FFF2-40B4-BE49-F238E27FC236}">
                  <a16:creationId xmlns:a16="http://schemas.microsoft.com/office/drawing/2014/main" id="{E5CF3EE0-C4E5-264C-8FD3-B4293A895827}"/>
                </a:ext>
              </a:extLst>
            </p:cNvPr>
            <p:cNvSpPr/>
            <p:nvPr/>
          </p:nvSpPr>
          <p:spPr bwMode="auto">
            <a:xfrm>
              <a:off x="4750125"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a:rPr>
                <a:t>Use libraries to keep code high level</a:t>
              </a:r>
              <a:endParaRPr lang="en-US" sz="1836">
                <a:solidFill>
                  <a:srgbClr val="FFFFFF"/>
                </a:solidFill>
                <a:ea typeface="Segoe UI" pitchFamily="34" charset="0"/>
                <a:cs typeface="Segoe UI" pitchFamily="34" charset="0"/>
              </a:endParaRPr>
            </a:p>
          </p:txBody>
        </p:sp>
        <p:sp>
          <p:nvSpPr>
            <p:cNvPr id="36" name="Rounded Rectangle 35">
              <a:extLst>
                <a:ext uri="{FF2B5EF4-FFF2-40B4-BE49-F238E27FC236}">
                  <a16:creationId xmlns:a16="http://schemas.microsoft.com/office/drawing/2014/main" id="{A19FB40E-675A-D440-AF1D-CB1F2EB3C5F3}"/>
                </a:ext>
              </a:extLst>
            </p:cNvPr>
            <p:cNvSpPr/>
            <p:nvPr/>
          </p:nvSpPr>
          <p:spPr bwMode="auto">
            <a:xfrm>
              <a:off x="8873304"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pitchFamily="34" charset="0"/>
                </a:rPr>
                <a:t>Estimate resources</a:t>
              </a:r>
            </a:p>
          </p:txBody>
        </p:sp>
        <p:sp>
          <p:nvSpPr>
            <p:cNvPr id="37" name="Rounded Rectangle 36">
              <a:extLst>
                <a:ext uri="{FF2B5EF4-FFF2-40B4-BE49-F238E27FC236}">
                  <a16:creationId xmlns:a16="http://schemas.microsoft.com/office/drawing/2014/main" id="{3977C8CC-6297-984F-BD28-2AD93C431C0C}"/>
                </a:ext>
              </a:extLst>
            </p:cNvPr>
            <p:cNvSpPr/>
            <p:nvPr/>
          </p:nvSpPr>
          <p:spPr bwMode="auto">
            <a:xfrm>
              <a:off x="7498911"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pitchFamily="34" charset="0"/>
                </a:rPr>
                <a:t>Run quantum code in simulation</a:t>
              </a:r>
            </a:p>
          </p:txBody>
        </p:sp>
        <p:sp>
          <p:nvSpPr>
            <p:cNvPr id="38" name="Rounded Rectangle 37">
              <a:extLst>
                <a:ext uri="{FF2B5EF4-FFF2-40B4-BE49-F238E27FC236}">
                  <a16:creationId xmlns:a16="http://schemas.microsoft.com/office/drawing/2014/main" id="{DD5435C1-ADF6-7B45-A36D-0033237143B1}"/>
                </a:ext>
              </a:extLst>
            </p:cNvPr>
            <p:cNvSpPr/>
            <p:nvPr/>
          </p:nvSpPr>
          <p:spPr bwMode="auto">
            <a:xfrm>
              <a:off x="6124518"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pitchFamily="34" charset="0"/>
                </a:rPr>
                <a:t>Integrate with classical software</a:t>
              </a:r>
            </a:p>
          </p:txBody>
        </p:sp>
        <p:sp>
          <p:nvSpPr>
            <p:cNvPr id="39" name="Rounded Rectangle 38">
              <a:extLst>
                <a:ext uri="{FF2B5EF4-FFF2-40B4-BE49-F238E27FC236}">
                  <a16:creationId xmlns:a16="http://schemas.microsoft.com/office/drawing/2014/main" id="{88FC92F1-A0E0-F546-894D-ADF6584F4600}"/>
                </a:ext>
              </a:extLst>
            </p:cNvPr>
            <p:cNvSpPr/>
            <p:nvPr/>
          </p:nvSpPr>
          <p:spPr bwMode="auto">
            <a:xfrm>
              <a:off x="3375732" y="2741696"/>
              <a:ext cx="1306086" cy="1595390"/>
            </a:xfrm>
            <a:prstGeom prst="roundRect">
              <a:avLst>
                <a:gd name="adj" fmla="val 652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t" anchorCtr="0" forceAA="0" compatLnSpc="1">
              <a:prstTxWarp prst="textNoShape">
                <a:avLst/>
              </a:prstTxWarp>
              <a:noAutofit/>
            </a:bodyPr>
            <a:lstStyle/>
            <a:p>
              <a:pPr defTabSz="951028" fontAlgn="base">
                <a:spcBef>
                  <a:spcPct val="0"/>
                </a:spcBef>
                <a:spcAft>
                  <a:spcPct val="0"/>
                </a:spcAft>
              </a:pPr>
              <a:r>
                <a:rPr lang="en-US" sz="1836">
                  <a:solidFill>
                    <a:srgbClr val="FFFFFF"/>
                  </a:solidFill>
                  <a:ea typeface="Segoe UI" pitchFamily="34" charset="0"/>
                  <a:cs typeface="Segoe UI"/>
                </a:rPr>
                <a:t>Write quantum code</a:t>
              </a:r>
              <a:endParaRPr lang="en-US" sz="1836">
                <a:solidFill>
                  <a:srgbClr val="FFFFFF"/>
                </a:solidFill>
                <a:ea typeface="Segoe UI" pitchFamily="34" charset="0"/>
                <a:cs typeface="Segoe UI" pitchFamily="34" charset="0"/>
              </a:endParaRPr>
            </a:p>
          </p:txBody>
        </p:sp>
        <p:sp>
          <p:nvSpPr>
            <p:cNvPr id="46" name="TextBox 45">
              <a:extLst>
                <a:ext uri="{FF2B5EF4-FFF2-40B4-BE49-F238E27FC236}">
                  <a16:creationId xmlns:a16="http://schemas.microsoft.com/office/drawing/2014/main" id="{91457172-3263-FF4D-9C4B-B4FEE006C364}"/>
                </a:ext>
              </a:extLst>
            </p:cNvPr>
            <p:cNvSpPr txBox="1"/>
            <p:nvPr/>
          </p:nvSpPr>
          <p:spPr>
            <a:xfrm rot="16200000">
              <a:off x="2787782" y="3235653"/>
              <a:ext cx="942624" cy="219740"/>
            </a:xfrm>
            <a:prstGeom prst="rect">
              <a:avLst/>
            </a:prstGeom>
            <a:noFill/>
          </p:spPr>
          <p:txBody>
            <a:bodyPr wrap="square" lIns="0" tIns="0" rIns="93260" bIns="0" rtlCol="0">
              <a:spAutoFit/>
            </a:bodyPr>
            <a:lstStyle/>
            <a:p>
              <a:pPr algn="r"/>
              <a:r>
                <a:rPr lang="en-US" sz="1428">
                  <a:solidFill>
                    <a:srgbClr val="737373"/>
                  </a:solidFill>
                </a:rPr>
                <a:t>Action</a:t>
              </a:r>
            </a:p>
          </p:txBody>
        </p:sp>
        <p:sp>
          <p:nvSpPr>
            <p:cNvPr id="47" name="TextBox 46">
              <a:extLst>
                <a:ext uri="{FF2B5EF4-FFF2-40B4-BE49-F238E27FC236}">
                  <a16:creationId xmlns:a16="http://schemas.microsoft.com/office/drawing/2014/main" id="{35C8658C-BCAD-D047-BE3A-5222B3817F52}"/>
                </a:ext>
              </a:extLst>
            </p:cNvPr>
            <p:cNvSpPr txBox="1"/>
            <p:nvPr/>
          </p:nvSpPr>
          <p:spPr>
            <a:xfrm rot="16200000">
              <a:off x="2897691" y="4573978"/>
              <a:ext cx="697917" cy="219740"/>
            </a:xfrm>
            <a:prstGeom prst="rect">
              <a:avLst/>
            </a:prstGeom>
            <a:noFill/>
          </p:spPr>
          <p:txBody>
            <a:bodyPr wrap="square" lIns="0" tIns="0" rIns="93260" bIns="0" rtlCol="0">
              <a:spAutoFit/>
            </a:bodyPr>
            <a:lstStyle/>
            <a:p>
              <a:pPr algn="r"/>
              <a:r>
                <a:rPr lang="en-US" sz="1428">
                  <a:solidFill>
                    <a:srgbClr val="737373"/>
                  </a:solidFill>
                </a:rPr>
                <a:t>Tools</a:t>
              </a:r>
            </a:p>
          </p:txBody>
        </p:sp>
        <p:pic>
          <p:nvPicPr>
            <p:cNvPr id="51" name="Picture 50" descr="Shape&#10;&#10;Description automatically generated with low confidence">
              <a:extLst>
                <a:ext uri="{FF2B5EF4-FFF2-40B4-BE49-F238E27FC236}">
                  <a16:creationId xmlns:a16="http://schemas.microsoft.com/office/drawing/2014/main" id="{07DA0844-92C6-3543-9715-0A846669C024}"/>
                </a:ext>
              </a:extLst>
            </p:cNvPr>
            <p:cNvPicPr>
              <a:picLocks noChangeAspect="1"/>
            </p:cNvPicPr>
            <p:nvPr/>
          </p:nvPicPr>
          <p:blipFill>
            <a:blip r:embed="rId3">
              <a:duotone>
                <a:schemeClr val="accent6">
                  <a:shade val="45000"/>
                  <a:satMod val="135000"/>
                </a:schemeClr>
                <a:prstClr val="white"/>
              </a:duotone>
            </a:blip>
            <a:stretch>
              <a:fillRect/>
            </a:stretch>
          </p:blipFill>
          <p:spPr>
            <a:xfrm>
              <a:off x="3754455" y="2038101"/>
              <a:ext cx="548640" cy="548640"/>
            </a:xfrm>
            <a:prstGeom prst="rect">
              <a:avLst/>
            </a:prstGeom>
          </p:spPr>
        </p:pic>
        <p:pic>
          <p:nvPicPr>
            <p:cNvPr id="53" name="Picture 52" descr="Shape&#10;&#10;Description automatically generated with low confidence">
              <a:extLst>
                <a:ext uri="{FF2B5EF4-FFF2-40B4-BE49-F238E27FC236}">
                  <a16:creationId xmlns:a16="http://schemas.microsoft.com/office/drawing/2014/main" id="{4646233B-F3ED-5D47-B9F8-5B641D498FB3}"/>
                </a:ext>
              </a:extLst>
            </p:cNvPr>
            <p:cNvPicPr>
              <a:picLocks noChangeAspect="1"/>
            </p:cNvPicPr>
            <p:nvPr/>
          </p:nvPicPr>
          <p:blipFill>
            <a:blip r:embed="rId4">
              <a:duotone>
                <a:schemeClr val="accent6">
                  <a:shade val="45000"/>
                  <a:satMod val="135000"/>
                </a:schemeClr>
                <a:prstClr val="white"/>
              </a:duotone>
            </a:blip>
            <a:stretch>
              <a:fillRect/>
            </a:stretch>
          </p:blipFill>
          <p:spPr>
            <a:xfrm>
              <a:off x="6472761" y="2047377"/>
              <a:ext cx="609600" cy="609600"/>
            </a:xfrm>
            <a:prstGeom prst="rect">
              <a:avLst/>
            </a:prstGeom>
          </p:spPr>
        </p:pic>
        <p:pic>
          <p:nvPicPr>
            <p:cNvPr id="55" name="Picture 54" descr="Shape&#10;&#10;Description automatically generated with low confidence">
              <a:extLst>
                <a:ext uri="{FF2B5EF4-FFF2-40B4-BE49-F238E27FC236}">
                  <a16:creationId xmlns:a16="http://schemas.microsoft.com/office/drawing/2014/main" id="{55035D91-E391-A34E-ABF0-D04B92DE0654}"/>
                </a:ext>
              </a:extLst>
            </p:cNvPr>
            <p:cNvPicPr>
              <a:picLocks noChangeAspect="1"/>
            </p:cNvPicPr>
            <p:nvPr/>
          </p:nvPicPr>
          <p:blipFill>
            <a:blip r:embed="rId5">
              <a:duotone>
                <a:schemeClr val="accent6">
                  <a:shade val="45000"/>
                  <a:satMod val="135000"/>
                </a:schemeClr>
                <a:prstClr val="white"/>
              </a:duotone>
            </a:blip>
            <a:stretch>
              <a:fillRect/>
            </a:stretch>
          </p:blipFill>
          <p:spPr>
            <a:xfrm>
              <a:off x="5098368" y="2047377"/>
              <a:ext cx="609600" cy="609600"/>
            </a:xfrm>
            <a:prstGeom prst="rect">
              <a:avLst/>
            </a:prstGeom>
          </p:spPr>
        </p:pic>
        <p:pic>
          <p:nvPicPr>
            <p:cNvPr id="57" name="Picture 56" descr="Shape&#10;&#10;Description automatically generated with low confidence">
              <a:extLst>
                <a:ext uri="{FF2B5EF4-FFF2-40B4-BE49-F238E27FC236}">
                  <a16:creationId xmlns:a16="http://schemas.microsoft.com/office/drawing/2014/main" id="{7015E48C-BEDC-D84D-972C-3B55B7A1890F}"/>
                </a:ext>
              </a:extLst>
            </p:cNvPr>
            <p:cNvPicPr>
              <a:picLocks noChangeAspect="1"/>
            </p:cNvPicPr>
            <p:nvPr/>
          </p:nvPicPr>
          <p:blipFill>
            <a:blip r:embed="rId6">
              <a:duotone>
                <a:schemeClr val="accent6">
                  <a:shade val="45000"/>
                  <a:satMod val="135000"/>
                </a:schemeClr>
                <a:prstClr val="white"/>
              </a:duotone>
            </a:blip>
            <a:stretch>
              <a:fillRect/>
            </a:stretch>
          </p:blipFill>
          <p:spPr>
            <a:xfrm>
              <a:off x="9252027" y="2011597"/>
              <a:ext cx="548640" cy="548640"/>
            </a:xfrm>
            <a:prstGeom prst="rect">
              <a:avLst/>
            </a:prstGeom>
          </p:spPr>
        </p:pic>
        <p:pic>
          <p:nvPicPr>
            <p:cNvPr id="59" name="Picture 58" descr="Shape&#10;&#10;Description automatically generated with low confidence">
              <a:extLst>
                <a:ext uri="{FF2B5EF4-FFF2-40B4-BE49-F238E27FC236}">
                  <a16:creationId xmlns:a16="http://schemas.microsoft.com/office/drawing/2014/main" id="{C53782A4-7742-5642-B029-9880029F5710}"/>
                </a:ext>
              </a:extLst>
            </p:cNvPr>
            <p:cNvPicPr>
              <a:picLocks noChangeAspect="1"/>
            </p:cNvPicPr>
            <p:nvPr/>
          </p:nvPicPr>
          <p:blipFill>
            <a:blip r:embed="rId7">
              <a:duotone>
                <a:schemeClr val="accent6">
                  <a:shade val="45000"/>
                  <a:satMod val="135000"/>
                </a:schemeClr>
                <a:prstClr val="white"/>
              </a:duotone>
            </a:blip>
            <a:stretch>
              <a:fillRect/>
            </a:stretch>
          </p:blipFill>
          <p:spPr>
            <a:xfrm>
              <a:off x="7865773" y="2011597"/>
              <a:ext cx="548640" cy="548640"/>
            </a:xfrm>
            <a:prstGeom prst="rect">
              <a:avLst/>
            </a:prstGeom>
          </p:spPr>
        </p:pic>
        <p:pic>
          <p:nvPicPr>
            <p:cNvPr id="61" name="Picture 60" descr="Shape&#10;&#10;Description automatically generated with low confidence">
              <a:extLst>
                <a:ext uri="{FF2B5EF4-FFF2-40B4-BE49-F238E27FC236}">
                  <a16:creationId xmlns:a16="http://schemas.microsoft.com/office/drawing/2014/main" id="{9F3730E7-B62F-D24E-92F3-F7375F65BFDA}"/>
                </a:ext>
              </a:extLst>
            </p:cNvPr>
            <p:cNvPicPr>
              <a:picLocks noChangeAspect="1"/>
            </p:cNvPicPr>
            <p:nvPr/>
          </p:nvPicPr>
          <p:blipFill>
            <a:blip r:embed="rId8">
              <a:duotone>
                <a:schemeClr val="accent6">
                  <a:shade val="45000"/>
                  <a:satMod val="135000"/>
                </a:schemeClr>
                <a:prstClr val="white"/>
              </a:duotone>
            </a:blip>
            <a:stretch>
              <a:fillRect/>
            </a:stretch>
          </p:blipFill>
          <p:spPr>
            <a:xfrm>
              <a:off x="10546346" y="2000954"/>
              <a:ext cx="708785" cy="708785"/>
            </a:xfrm>
            <a:prstGeom prst="rect">
              <a:avLst/>
            </a:prstGeom>
          </p:spPr>
        </p:pic>
        <p:sp>
          <p:nvSpPr>
            <p:cNvPr id="62" name="Right Arrow 61">
              <a:extLst>
                <a:ext uri="{FF2B5EF4-FFF2-40B4-BE49-F238E27FC236}">
                  <a16:creationId xmlns:a16="http://schemas.microsoft.com/office/drawing/2014/main" id="{32EF79A3-AB48-1846-9F97-9B9BE8A02094}"/>
                </a:ext>
              </a:extLst>
            </p:cNvPr>
            <p:cNvSpPr/>
            <p:nvPr/>
          </p:nvSpPr>
          <p:spPr bwMode="auto">
            <a:xfrm>
              <a:off x="4661995" y="2108137"/>
              <a:ext cx="176259" cy="419664"/>
            </a:xfrm>
            <a:prstGeom prst="rightArrow">
              <a:avLst>
                <a:gd name="adj1" fmla="val 50000"/>
                <a:gd name="adj2" fmla="val 282035"/>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63" name="Right Arrow 62">
              <a:extLst>
                <a:ext uri="{FF2B5EF4-FFF2-40B4-BE49-F238E27FC236}">
                  <a16:creationId xmlns:a16="http://schemas.microsoft.com/office/drawing/2014/main" id="{1DDE2809-458B-5A46-80EC-47BFB407DEC4}"/>
                </a:ext>
              </a:extLst>
            </p:cNvPr>
            <p:cNvSpPr/>
            <p:nvPr/>
          </p:nvSpPr>
          <p:spPr bwMode="auto">
            <a:xfrm>
              <a:off x="6026074" y="2108137"/>
              <a:ext cx="176259" cy="419664"/>
            </a:xfrm>
            <a:prstGeom prst="rightArrow">
              <a:avLst>
                <a:gd name="adj1" fmla="val 50000"/>
                <a:gd name="adj2" fmla="val 282035"/>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DE0903C1-5418-4742-B165-7E8EAEE2AD0E}"/>
                </a:ext>
              </a:extLst>
            </p:cNvPr>
            <p:cNvSpPr/>
            <p:nvPr/>
          </p:nvSpPr>
          <p:spPr bwMode="auto">
            <a:xfrm>
              <a:off x="7429504" y="2108137"/>
              <a:ext cx="176259" cy="419664"/>
            </a:xfrm>
            <a:prstGeom prst="rightArrow">
              <a:avLst>
                <a:gd name="adj1" fmla="val 50000"/>
                <a:gd name="adj2" fmla="val 282035"/>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65" name="Right Arrow 64">
              <a:extLst>
                <a:ext uri="{FF2B5EF4-FFF2-40B4-BE49-F238E27FC236}">
                  <a16:creationId xmlns:a16="http://schemas.microsoft.com/office/drawing/2014/main" id="{F71E27C5-A9E8-8142-BFFE-BCBE703A1EDB}"/>
                </a:ext>
              </a:extLst>
            </p:cNvPr>
            <p:cNvSpPr/>
            <p:nvPr/>
          </p:nvSpPr>
          <p:spPr bwMode="auto">
            <a:xfrm>
              <a:off x="8791058" y="2108137"/>
              <a:ext cx="176259" cy="419664"/>
            </a:xfrm>
            <a:prstGeom prst="rightArrow">
              <a:avLst>
                <a:gd name="adj1" fmla="val 50000"/>
                <a:gd name="adj2" fmla="val 282035"/>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67" name="Right Arrow 66">
              <a:extLst>
                <a:ext uri="{FF2B5EF4-FFF2-40B4-BE49-F238E27FC236}">
                  <a16:creationId xmlns:a16="http://schemas.microsoft.com/office/drawing/2014/main" id="{88C3F33B-0C6C-C84F-A62F-76368054C9AD}"/>
                </a:ext>
              </a:extLst>
            </p:cNvPr>
            <p:cNvSpPr/>
            <p:nvPr/>
          </p:nvSpPr>
          <p:spPr bwMode="auto">
            <a:xfrm>
              <a:off x="10154563" y="2108137"/>
              <a:ext cx="176259" cy="419664"/>
            </a:xfrm>
            <a:prstGeom prst="rightArrow">
              <a:avLst>
                <a:gd name="adj1" fmla="val 50000"/>
                <a:gd name="adj2" fmla="val 282035"/>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D4FDD704-D959-B347-A569-4E643CB1EE79}"/>
              </a:ext>
            </a:extLst>
          </p:cNvPr>
          <p:cNvGrpSpPr/>
          <p:nvPr/>
        </p:nvGrpSpPr>
        <p:grpSpPr>
          <a:xfrm>
            <a:off x="4037850" y="5813889"/>
            <a:ext cx="7133813" cy="224114"/>
            <a:chOff x="3924304" y="5700409"/>
            <a:chExt cx="6994569" cy="219740"/>
          </a:xfrm>
        </p:grpSpPr>
        <p:sp>
          <p:nvSpPr>
            <p:cNvPr id="2" name="TextBox 1">
              <a:extLst>
                <a:ext uri="{FF2B5EF4-FFF2-40B4-BE49-F238E27FC236}">
                  <a16:creationId xmlns:a16="http://schemas.microsoft.com/office/drawing/2014/main" id="{ED1CE455-FD02-4219-95CF-1A309F1A70D0}"/>
                </a:ext>
              </a:extLst>
            </p:cNvPr>
            <p:cNvSpPr txBox="1"/>
            <p:nvPr/>
          </p:nvSpPr>
          <p:spPr>
            <a:xfrm>
              <a:off x="6523032" y="5700409"/>
              <a:ext cx="1858099" cy="2197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428">
                  <a:solidFill>
                    <a:srgbClr val="525252"/>
                  </a:solidFill>
                  <a:cs typeface="Segoe UI"/>
                </a:rPr>
                <a:t>Same quantum code</a:t>
              </a:r>
            </a:p>
          </p:txBody>
        </p:sp>
        <p:cxnSp>
          <p:nvCxnSpPr>
            <p:cNvPr id="12" name="Straight Arrow Connector 11">
              <a:extLst>
                <a:ext uri="{FF2B5EF4-FFF2-40B4-BE49-F238E27FC236}">
                  <a16:creationId xmlns:a16="http://schemas.microsoft.com/office/drawing/2014/main" id="{C4922588-1B42-D243-8CE2-6C0E71A093AE}"/>
                </a:ext>
              </a:extLst>
            </p:cNvPr>
            <p:cNvCxnSpPr>
              <a:cxnSpLocks/>
            </p:cNvCxnSpPr>
            <p:nvPr/>
          </p:nvCxnSpPr>
          <p:spPr>
            <a:xfrm flipH="1">
              <a:off x="3924304" y="5808131"/>
              <a:ext cx="2560320" cy="0"/>
            </a:xfrm>
            <a:prstGeom prst="straightConnector1">
              <a:avLst/>
            </a:prstGeom>
            <a:ln w="50800">
              <a:solidFill>
                <a:srgbClr val="243A5E"/>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6C94063-D9CB-024B-8109-563B78FF5D66}"/>
                </a:ext>
              </a:extLst>
            </p:cNvPr>
            <p:cNvCxnSpPr>
              <a:cxnSpLocks/>
            </p:cNvCxnSpPr>
            <p:nvPr/>
          </p:nvCxnSpPr>
          <p:spPr>
            <a:xfrm>
              <a:off x="8358553" y="5808131"/>
              <a:ext cx="2560320" cy="0"/>
            </a:xfrm>
            <a:prstGeom prst="straightConnector1">
              <a:avLst/>
            </a:prstGeom>
            <a:ln w="50800">
              <a:solidFill>
                <a:srgbClr val="243A5E"/>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812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6"/>
                                        </p:tgtEl>
                                      </p:cBhvr>
                                      <p:by x="50000" y="50000"/>
                                    </p:animScale>
                                  </p:childTnLst>
                                </p:cTn>
                              </p:par>
                              <p:par>
                                <p:cTn id="7" presetID="0" presetClass="path" presetSubtype="0" accel="50000" decel="50000" fill="hold" nodeType="withEffect">
                                  <p:stCondLst>
                                    <p:cond delay="0"/>
                                  </p:stCondLst>
                                  <p:childTnLst>
                                    <p:animMotion origin="layout" path="M -3.33333E-6 -3.7037E-6 L -0.36028 0.00371 " pathEditMode="relative" rAng="0" ptsTypes="AA">
                                      <p:cBhvr>
                                        <p:cTn id="8" dur="2000" fill="hold"/>
                                        <p:tgtEl>
                                          <p:spTgt spid="16"/>
                                        </p:tgtEl>
                                        <p:attrNameLst>
                                          <p:attrName>ppt_x</p:attrName>
                                          <p:attrName>ppt_y</p:attrName>
                                        </p:attrNameLst>
                                      </p:cBhvr>
                                      <p:rCtr x="-18021" y="185"/>
                                    </p:animMotion>
                                  </p:childTnLst>
                                </p:cTn>
                              </p:par>
                              <p:par>
                                <p:cTn id="9" presetID="10" presetClass="entr" presetSubtype="0" fill="hold" nodeType="withEffect">
                                  <p:stCondLst>
                                    <p:cond delay="2000"/>
                                  </p:stCondLst>
                                  <p:childTnLst>
                                    <p:set>
                                      <p:cBhvr>
                                        <p:cTn id="10" dur="1" fill="hold">
                                          <p:stCondLst>
                                            <p:cond delay="0"/>
                                          </p:stCondLst>
                                        </p:cTn>
                                        <p:tgtEl>
                                          <p:spTgt spid="68"/>
                                        </p:tgtEl>
                                        <p:attrNameLst>
                                          <p:attrName>style.visibility</p:attrName>
                                        </p:attrNameLst>
                                      </p:cBhvr>
                                      <p:to>
                                        <p:strVal val="visible"/>
                                      </p:to>
                                    </p:set>
                                    <p:animEffect transition="in" filter="fade">
                                      <p:cBhvr>
                                        <p:cTn id="11" dur="1000"/>
                                        <p:tgtEl>
                                          <p:spTgt spid="68"/>
                                        </p:tgtEl>
                                      </p:cBhvr>
                                    </p:animEffect>
                                  </p:childTnLst>
                                </p:cTn>
                              </p:par>
                              <p:par>
                                <p:cTn id="12" presetID="10" presetClass="entr" presetSubtype="0" fill="hold" nodeType="withEffect">
                                  <p:stCondLst>
                                    <p:cond delay="200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3A5E"/>
        </a:solidFill>
        <a:effectLst/>
      </p:bgPr>
    </p:bg>
    <p:spTree>
      <p:nvGrpSpPr>
        <p:cNvPr id="1" name=""/>
        <p:cNvGrpSpPr/>
        <p:nvPr/>
      </p:nvGrpSpPr>
      <p:grpSpPr>
        <a:xfrm>
          <a:off x="0" y="0"/>
          <a:ext cx="0" cy="0"/>
          <a:chOff x="0" y="0"/>
          <a:chExt cx="0" cy="0"/>
        </a:xfrm>
      </p:grpSpPr>
      <p:sp>
        <p:nvSpPr>
          <p:cNvPr id="189" name="Oval 188">
            <a:extLst>
              <a:ext uri="{FF2B5EF4-FFF2-40B4-BE49-F238E27FC236}">
                <a16:creationId xmlns:a16="http://schemas.microsoft.com/office/drawing/2014/main" id="{AFB2CA46-9298-4FEA-B7B6-9250A59B7794}"/>
              </a:ext>
            </a:extLst>
          </p:cNvPr>
          <p:cNvSpPr/>
          <p:nvPr/>
        </p:nvSpPr>
        <p:spPr bwMode="auto">
          <a:xfrm>
            <a:off x="1027617" y="510601"/>
            <a:ext cx="1546691" cy="1546691"/>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8" name="Oval 237">
            <a:extLst>
              <a:ext uri="{FF2B5EF4-FFF2-40B4-BE49-F238E27FC236}">
                <a16:creationId xmlns:a16="http://schemas.microsoft.com/office/drawing/2014/main" id="{6275060C-0F5B-480A-8D20-6F4075EE1F82}"/>
              </a:ext>
            </a:extLst>
          </p:cNvPr>
          <p:cNvSpPr/>
          <p:nvPr/>
        </p:nvSpPr>
        <p:spPr bwMode="auto">
          <a:xfrm>
            <a:off x="9862168" y="510601"/>
            <a:ext cx="1546691" cy="1546691"/>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39" name="Oval 238">
            <a:extLst>
              <a:ext uri="{FF2B5EF4-FFF2-40B4-BE49-F238E27FC236}">
                <a16:creationId xmlns:a16="http://schemas.microsoft.com/office/drawing/2014/main" id="{4F782E82-2E31-427D-8B36-9865F68C1109}"/>
              </a:ext>
            </a:extLst>
          </p:cNvPr>
          <p:cNvSpPr/>
          <p:nvPr/>
        </p:nvSpPr>
        <p:spPr bwMode="auto">
          <a:xfrm>
            <a:off x="6917318" y="510601"/>
            <a:ext cx="1546691" cy="1546691"/>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0" name="Oval 239">
            <a:extLst>
              <a:ext uri="{FF2B5EF4-FFF2-40B4-BE49-F238E27FC236}">
                <a16:creationId xmlns:a16="http://schemas.microsoft.com/office/drawing/2014/main" id="{27C7DCAF-E968-4588-8E01-92C82AB73E3A}"/>
              </a:ext>
            </a:extLst>
          </p:cNvPr>
          <p:cNvSpPr/>
          <p:nvPr/>
        </p:nvSpPr>
        <p:spPr bwMode="auto">
          <a:xfrm>
            <a:off x="3972467" y="510601"/>
            <a:ext cx="1546691" cy="1546691"/>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4" name="TextBox 23">
            <a:extLst>
              <a:ext uri="{FF2B5EF4-FFF2-40B4-BE49-F238E27FC236}">
                <a16:creationId xmlns:a16="http://schemas.microsoft.com/office/drawing/2014/main" id="{17D875E2-CE9B-45F1-AE16-600D932423AD}"/>
              </a:ext>
            </a:extLst>
          </p:cNvPr>
          <p:cNvSpPr txBox="1"/>
          <p:nvPr/>
        </p:nvSpPr>
        <p:spPr>
          <a:xfrm>
            <a:off x="3234185" y="6220543"/>
            <a:ext cx="6164885" cy="649454"/>
          </a:xfrm>
          <a:prstGeom prst="rect">
            <a:avLst/>
          </a:prstGeom>
          <a:noFill/>
        </p:spPr>
        <p:txBody>
          <a:bodyPr wrap="square" lIns="182802" tIns="93260" rIns="182802" bIns="93260" rtlCol="0">
            <a:spAutoFit/>
          </a:bodyPr>
          <a:lstStyle/>
          <a:p>
            <a:pPr marL="0" marR="0" lvl="0" indent="0" algn="ctr" defTabSz="932205" rtl="0" eaLnBrk="1" fontAlgn="auto" latinLnBrk="0" hangingPunct="1">
              <a:lnSpc>
                <a:spcPct val="90000"/>
              </a:lnSpc>
              <a:spcBef>
                <a:spcPts val="0"/>
              </a:spcBef>
              <a:spcAft>
                <a:spcPts val="600"/>
              </a:spcAft>
              <a:buClrTx/>
              <a:buSzTx/>
              <a:buFontTx/>
              <a:buNone/>
              <a:tabLst/>
              <a:defRPr/>
            </a:pPr>
            <a:r>
              <a:rPr kumimoji="0" lang="en-GB" sz="3264" b="0" i="0" u="none" strike="noStrike" kern="1200" cap="none" spc="0" normalizeH="0" baseline="0" noProof="0" dirty="0">
                <a:ln>
                  <a:noFill/>
                </a:ln>
                <a:solidFill>
                  <a:srgbClr val="00B0F0"/>
                </a:solidFill>
                <a:effectLst/>
                <a:uLnTx/>
                <a:uFillTx/>
                <a:latin typeface="Segoe UI Light"/>
                <a:ea typeface="+mn-ea"/>
                <a:cs typeface="+mn-cs"/>
              </a:rPr>
              <a:t>aka.ms/</a:t>
            </a:r>
            <a:r>
              <a:rPr kumimoji="0" lang="en-GB" sz="3264" b="0" i="0" u="none" strike="noStrike" kern="1200" cap="none" spc="0" normalizeH="0" baseline="0" noProof="0" dirty="0" err="1">
                <a:ln>
                  <a:noFill/>
                </a:ln>
                <a:solidFill>
                  <a:srgbClr val="00B0F0"/>
                </a:solidFill>
                <a:effectLst/>
                <a:uLnTx/>
                <a:uFillTx/>
                <a:latin typeface="Segoe UI Light"/>
                <a:ea typeface="+mn-ea"/>
                <a:cs typeface="+mn-cs"/>
              </a:rPr>
              <a:t>quantumdevelopmentkit</a:t>
            </a:r>
            <a:endParaRPr kumimoji="0" lang="en-GB" sz="3264" b="0" i="0" u="none" strike="noStrike" kern="1200" cap="none" spc="0" normalizeH="0" baseline="0" noProof="0" dirty="0">
              <a:ln>
                <a:noFill/>
              </a:ln>
              <a:solidFill>
                <a:srgbClr val="00B0F0"/>
              </a:solidFill>
              <a:effectLst/>
              <a:uLnTx/>
              <a:uFillTx/>
              <a:latin typeface="Segoe UI Light"/>
              <a:ea typeface="+mn-ea"/>
              <a:cs typeface="+mn-cs"/>
            </a:endParaRPr>
          </a:p>
        </p:txBody>
      </p:sp>
      <p:cxnSp>
        <p:nvCxnSpPr>
          <p:cNvPr id="20" name="Straight Connector 19">
            <a:extLst>
              <a:ext uri="{FF2B5EF4-FFF2-40B4-BE49-F238E27FC236}">
                <a16:creationId xmlns:a16="http://schemas.microsoft.com/office/drawing/2014/main" id="{994D5F8F-192C-4F6B-AE0E-58C1CF66963D}"/>
              </a:ext>
            </a:extLst>
          </p:cNvPr>
          <p:cNvCxnSpPr/>
          <p:nvPr/>
        </p:nvCxnSpPr>
        <p:spPr>
          <a:xfrm>
            <a:off x="1782" y="5347072"/>
            <a:ext cx="12682254" cy="0"/>
          </a:xfrm>
          <a:prstGeom prst="line">
            <a:avLst/>
          </a:prstGeom>
          <a:noFill/>
          <a:ln w="25400" cap="flat" cmpd="sng" algn="ctr">
            <a:solidFill>
              <a:sysClr val="window" lastClr="FFFFFF">
                <a:lumMod val="95000"/>
              </a:sysClr>
            </a:solidFill>
            <a:prstDash val="solid"/>
            <a:miter lim="800000"/>
            <a:headEnd type="none"/>
            <a:tailEnd type="none"/>
          </a:ln>
          <a:effectLst/>
        </p:spPr>
      </p:cxnSp>
      <p:grpSp>
        <p:nvGrpSpPr>
          <p:cNvPr id="12" name="Group 11">
            <a:extLst>
              <a:ext uri="{FF2B5EF4-FFF2-40B4-BE49-F238E27FC236}">
                <a16:creationId xmlns:a16="http://schemas.microsoft.com/office/drawing/2014/main" id="{5006E1DD-877F-4342-8299-DAC186264A6E}"/>
              </a:ext>
            </a:extLst>
          </p:cNvPr>
          <p:cNvGrpSpPr/>
          <p:nvPr/>
        </p:nvGrpSpPr>
        <p:grpSpPr>
          <a:xfrm>
            <a:off x="1320781" y="803765"/>
            <a:ext cx="960361" cy="960361"/>
            <a:chOff x="1186581" y="877892"/>
            <a:chExt cx="941616" cy="941616"/>
          </a:xfrm>
        </p:grpSpPr>
        <p:sp>
          <p:nvSpPr>
            <p:cNvPr id="190" name="Oval 189">
              <a:extLst>
                <a:ext uri="{FF2B5EF4-FFF2-40B4-BE49-F238E27FC236}">
                  <a16:creationId xmlns:a16="http://schemas.microsoft.com/office/drawing/2014/main" id="{1A2CF743-90FF-49C5-8978-CFCC92FC33E2}"/>
                </a:ext>
              </a:extLst>
            </p:cNvPr>
            <p:cNvSpPr/>
            <p:nvPr/>
          </p:nvSpPr>
          <p:spPr bwMode="auto">
            <a:xfrm>
              <a:off x="1526761" y="877892"/>
              <a:ext cx="261256" cy="941616"/>
            </a:xfrm>
            <a:prstGeom prst="ellipse">
              <a:avLst/>
            </a:prstGeom>
            <a:noFill/>
            <a:ln w="25400" cap="flat" cmpd="sng" algn="ctr">
              <a:solidFill>
                <a:srgbClr val="0078D4"/>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1" name="Oval 190">
              <a:extLst>
                <a:ext uri="{FF2B5EF4-FFF2-40B4-BE49-F238E27FC236}">
                  <a16:creationId xmlns:a16="http://schemas.microsoft.com/office/drawing/2014/main" id="{54859BA8-9C83-40B5-95F1-84CF4F0B05ED}"/>
                </a:ext>
              </a:extLst>
            </p:cNvPr>
            <p:cNvSpPr/>
            <p:nvPr/>
          </p:nvSpPr>
          <p:spPr bwMode="auto">
            <a:xfrm rot="3600000">
              <a:off x="1526761" y="877892"/>
              <a:ext cx="261256" cy="941616"/>
            </a:xfrm>
            <a:prstGeom prst="ellipse">
              <a:avLst/>
            </a:prstGeom>
            <a:noFill/>
            <a:ln w="25400" cap="flat" cmpd="sng" algn="ctr">
              <a:solidFill>
                <a:srgbClr val="0078D4"/>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2" name="Oval 191">
              <a:extLst>
                <a:ext uri="{FF2B5EF4-FFF2-40B4-BE49-F238E27FC236}">
                  <a16:creationId xmlns:a16="http://schemas.microsoft.com/office/drawing/2014/main" id="{1BF16E74-7D31-4C3F-9A65-E826394920CC}"/>
                </a:ext>
              </a:extLst>
            </p:cNvPr>
            <p:cNvSpPr/>
            <p:nvPr/>
          </p:nvSpPr>
          <p:spPr bwMode="auto">
            <a:xfrm rot="18000000">
              <a:off x="1526761" y="877892"/>
              <a:ext cx="261256" cy="941616"/>
            </a:xfrm>
            <a:prstGeom prst="ellipse">
              <a:avLst/>
            </a:prstGeom>
            <a:noFill/>
            <a:ln w="25400" cap="flat" cmpd="sng" algn="ctr">
              <a:solidFill>
                <a:srgbClr val="0078D4"/>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3" name="Oval 192">
              <a:extLst>
                <a:ext uri="{FF2B5EF4-FFF2-40B4-BE49-F238E27FC236}">
                  <a16:creationId xmlns:a16="http://schemas.microsoft.com/office/drawing/2014/main" id="{3C7F6E06-91A1-4F30-8C9D-87922BDA026B}"/>
                </a:ext>
              </a:extLst>
            </p:cNvPr>
            <p:cNvSpPr/>
            <p:nvPr/>
          </p:nvSpPr>
          <p:spPr bwMode="auto">
            <a:xfrm>
              <a:off x="1582366" y="1273677"/>
              <a:ext cx="150047" cy="150047"/>
            </a:xfrm>
            <a:prstGeom prst="ellipse">
              <a:avLst/>
            </a:prstGeom>
            <a:solidFill>
              <a:srgbClr val="50E6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4" name="Oval 193">
              <a:extLst>
                <a:ext uri="{FF2B5EF4-FFF2-40B4-BE49-F238E27FC236}">
                  <a16:creationId xmlns:a16="http://schemas.microsoft.com/office/drawing/2014/main" id="{962AF8F6-21E4-43AE-98D2-D8EC45F8C140}"/>
                </a:ext>
              </a:extLst>
            </p:cNvPr>
            <p:cNvSpPr/>
            <p:nvPr/>
          </p:nvSpPr>
          <p:spPr bwMode="auto">
            <a:xfrm>
              <a:off x="1322157" y="1049933"/>
              <a:ext cx="124005" cy="124005"/>
            </a:xfrm>
            <a:prstGeom prst="ellipse">
              <a:avLst/>
            </a:prstGeom>
            <a:solidFill>
              <a:srgbClr val="50E6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5" name="Oval 194">
              <a:extLst>
                <a:ext uri="{FF2B5EF4-FFF2-40B4-BE49-F238E27FC236}">
                  <a16:creationId xmlns:a16="http://schemas.microsoft.com/office/drawing/2014/main" id="{1EC996D7-062C-466B-B7C7-9927DF1805BC}"/>
                </a:ext>
              </a:extLst>
            </p:cNvPr>
            <p:cNvSpPr/>
            <p:nvPr/>
          </p:nvSpPr>
          <p:spPr bwMode="auto">
            <a:xfrm>
              <a:off x="1670410" y="1682482"/>
              <a:ext cx="124005" cy="124005"/>
            </a:xfrm>
            <a:prstGeom prst="ellipse">
              <a:avLst/>
            </a:prstGeom>
            <a:solidFill>
              <a:srgbClr val="50E6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96" name="Oval 195">
              <a:extLst>
                <a:ext uri="{FF2B5EF4-FFF2-40B4-BE49-F238E27FC236}">
                  <a16:creationId xmlns:a16="http://schemas.microsoft.com/office/drawing/2014/main" id="{B491D1F1-920A-4A35-8A70-B13B07B8B52A}"/>
                </a:ext>
              </a:extLst>
            </p:cNvPr>
            <p:cNvSpPr/>
            <p:nvPr/>
          </p:nvSpPr>
          <p:spPr bwMode="auto">
            <a:xfrm>
              <a:off x="1848680" y="1045461"/>
              <a:ext cx="124005" cy="124005"/>
            </a:xfrm>
            <a:prstGeom prst="ellipse">
              <a:avLst/>
            </a:prstGeom>
            <a:solidFill>
              <a:srgbClr val="50E6FF"/>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grpSp>
        <p:nvGrpSpPr>
          <p:cNvPr id="241" name="Group 240">
            <a:extLst>
              <a:ext uri="{FF2B5EF4-FFF2-40B4-BE49-F238E27FC236}">
                <a16:creationId xmlns:a16="http://schemas.microsoft.com/office/drawing/2014/main" id="{14B73A21-362F-4BF1-A691-E9551CD19D4D}"/>
              </a:ext>
            </a:extLst>
          </p:cNvPr>
          <p:cNvGrpSpPr/>
          <p:nvPr/>
        </p:nvGrpSpPr>
        <p:grpSpPr>
          <a:xfrm>
            <a:off x="4352371" y="930760"/>
            <a:ext cx="786884" cy="786884"/>
            <a:chOff x="5707759" y="3041268"/>
            <a:chExt cx="771525" cy="771525"/>
          </a:xfrm>
        </p:grpSpPr>
        <p:sp>
          <p:nvSpPr>
            <p:cNvPr id="242" name="Freeform: Shape 241">
              <a:extLst>
                <a:ext uri="{FF2B5EF4-FFF2-40B4-BE49-F238E27FC236}">
                  <a16:creationId xmlns:a16="http://schemas.microsoft.com/office/drawing/2014/main" id="{C555F7D3-D1D1-41AA-9D16-20F868917CBD}"/>
                </a:ext>
              </a:extLst>
            </p:cNvPr>
            <p:cNvSpPr/>
            <p:nvPr/>
          </p:nvSpPr>
          <p:spPr>
            <a:xfrm>
              <a:off x="5707759" y="3041268"/>
              <a:ext cx="771525" cy="771525"/>
            </a:xfrm>
            <a:custGeom>
              <a:avLst/>
              <a:gdLst>
                <a:gd name="connsiteX0" fmla="*/ 88204 w 771525"/>
                <a:gd name="connsiteY0" fmla="*/ 719202 h 771525"/>
                <a:gd name="connsiteX1" fmla="*/ 64391 w 771525"/>
                <a:gd name="connsiteY1" fmla="*/ 723965 h 771525"/>
                <a:gd name="connsiteX2" fmla="*/ 51056 w 771525"/>
                <a:gd name="connsiteY2" fmla="*/ 703962 h 771525"/>
                <a:gd name="connsiteX3" fmla="*/ 64391 w 771525"/>
                <a:gd name="connsiteY3" fmla="*/ 683960 h 771525"/>
                <a:gd name="connsiteX4" fmla="*/ 88204 w 771525"/>
                <a:gd name="connsiteY4" fmla="*/ 688722 h 771525"/>
                <a:gd name="connsiteX5" fmla="*/ 88204 w 771525"/>
                <a:gd name="connsiteY5" fmla="*/ 719202 h 771525"/>
                <a:gd name="connsiteX6" fmla="*/ 760669 w 771525"/>
                <a:gd name="connsiteY6" fmla="*/ 91505 h 771525"/>
                <a:gd name="connsiteX7" fmla="*/ 683516 w 771525"/>
                <a:gd name="connsiteY7" fmla="*/ 168657 h 771525"/>
                <a:gd name="connsiteX8" fmla="*/ 622556 w 771525"/>
                <a:gd name="connsiteY8" fmla="*/ 152465 h 771525"/>
                <a:gd name="connsiteX9" fmla="*/ 607316 w 771525"/>
                <a:gd name="connsiteY9" fmla="*/ 92457 h 771525"/>
                <a:gd name="connsiteX10" fmla="*/ 684469 w 771525"/>
                <a:gd name="connsiteY10" fmla="*/ 15305 h 771525"/>
                <a:gd name="connsiteX11" fmla="*/ 551119 w 771525"/>
                <a:gd name="connsiteY11" fmla="*/ 41022 h 771525"/>
                <a:gd name="connsiteX12" fmla="*/ 513019 w 771525"/>
                <a:gd name="connsiteY12" fmla="*/ 171515 h 771525"/>
                <a:gd name="connsiteX13" fmla="*/ 27244 w 771525"/>
                <a:gd name="connsiteY13" fmla="*/ 657290 h 771525"/>
                <a:gd name="connsiteX14" fmla="*/ 9146 w 771525"/>
                <a:gd name="connsiteY14" fmla="*/ 721107 h 771525"/>
                <a:gd name="connsiteX15" fmla="*/ 55819 w 771525"/>
                <a:gd name="connsiteY15" fmla="*/ 767780 h 771525"/>
                <a:gd name="connsiteX16" fmla="*/ 119636 w 771525"/>
                <a:gd name="connsiteY16" fmla="*/ 749682 h 771525"/>
                <a:gd name="connsiteX17" fmla="*/ 605411 w 771525"/>
                <a:gd name="connsiteY17" fmla="*/ 263907 h 771525"/>
                <a:gd name="connsiteX18" fmla="*/ 735904 w 771525"/>
                <a:gd name="connsiteY18" fmla="*/ 225807 h 771525"/>
                <a:gd name="connsiteX19" fmla="*/ 760669 w 771525"/>
                <a:gd name="connsiteY19" fmla="*/ 91505 h 771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71525" h="771525">
                  <a:moveTo>
                    <a:pt x="88204" y="719202"/>
                  </a:moveTo>
                  <a:cubicBezTo>
                    <a:pt x="81536" y="725870"/>
                    <a:pt x="72964" y="727775"/>
                    <a:pt x="64391" y="723965"/>
                  </a:cubicBezTo>
                  <a:cubicBezTo>
                    <a:pt x="55819" y="720155"/>
                    <a:pt x="51056" y="712535"/>
                    <a:pt x="51056" y="703962"/>
                  </a:cubicBezTo>
                  <a:cubicBezTo>
                    <a:pt x="51056" y="695390"/>
                    <a:pt x="56771" y="686817"/>
                    <a:pt x="64391" y="683960"/>
                  </a:cubicBezTo>
                  <a:cubicBezTo>
                    <a:pt x="72964" y="680150"/>
                    <a:pt x="81536" y="682055"/>
                    <a:pt x="88204" y="688722"/>
                  </a:cubicBezTo>
                  <a:cubicBezTo>
                    <a:pt x="96776" y="696342"/>
                    <a:pt x="96776" y="710630"/>
                    <a:pt x="88204" y="719202"/>
                  </a:cubicBezTo>
                  <a:close/>
                  <a:moveTo>
                    <a:pt x="760669" y="91505"/>
                  </a:moveTo>
                  <a:lnTo>
                    <a:pt x="683516" y="168657"/>
                  </a:lnTo>
                  <a:lnTo>
                    <a:pt x="622556" y="152465"/>
                  </a:lnTo>
                  <a:lnTo>
                    <a:pt x="607316" y="92457"/>
                  </a:lnTo>
                  <a:lnTo>
                    <a:pt x="684469" y="15305"/>
                  </a:lnTo>
                  <a:cubicBezTo>
                    <a:pt x="638749" y="-1840"/>
                    <a:pt x="587314" y="8637"/>
                    <a:pt x="551119" y="41022"/>
                  </a:cubicBezTo>
                  <a:cubicBezTo>
                    <a:pt x="514924" y="74360"/>
                    <a:pt x="500636" y="123890"/>
                    <a:pt x="513019" y="171515"/>
                  </a:cubicBezTo>
                  <a:lnTo>
                    <a:pt x="27244" y="657290"/>
                  </a:lnTo>
                  <a:cubicBezTo>
                    <a:pt x="10099" y="673482"/>
                    <a:pt x="3431" y="698247"/>
                    <a:pt x="9146" y="721107"/>
                  </a:cubicBezTo>
                  <a:cubicBezTo>
                    <a:pt x="14861" y="743967"/>
                    <a:pt x="32959" y="762065"/>
                    <a:pt x="55819" y="767780"/>
                  </a:cubicBezTo>
                  <a:cubicBezTo>
                    <a:pt x="78679" y="773495"/>
                    <a:pt x="102491" y="766827"/>
                    <a:pt x="119636" y="749682"/>
                  </a:cubicBezTo>
                  <a:lnTo>
                    <a:pt x="605411" y="263907"/>
                  </a:lnTo>
                  <a:cubicBezTo>
                    <a:pt x="653036" y="276290"/>
                    <a:pt x="702566" y="262002"/>
                    <a:pt x="735904" y="225807"/>
                  </a:cubicBezTo>
                  <a:cubicBezTo>
                    <a:pt x="768289" y="189612"/>
                    <a:pt x="778766" y="137225"/>
                    <a:pt x="760669" y="91505"/>
                  </a:cubicBezTo>
                  <a:close/>
                </a:path>
              </a:pathLst>
            </a:custGeom>
            <a:solidFill>
              <a:srgbClr val="0078D4"/>
            </a:solidFill>
            <a:ln w="9525" cap="flat">
              <a:noFill/>
              <a:prstDash val="solid"/>
              <a:miter/>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2081625D-80FB-4126-BAD6-FE2FC7392FF3}"/>
                </a:ext>
              </a:extLst>
            </p:cNvPr>
            <p:cNvSpPr/>
            <p:nvPr/>
          </p:nvSpPr>
          <p:spPr>
            <a:xfrm>
              <a:off x="5715000" y="3047999"/>
              <a:ext cx="441325" cy="441812"/>
            </a:xfrm>
            <a:custGeom>
              <a:avLst/>
              <a:gdLst>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259642 w 441325"/>
                <a:gd name="connsiteY6" fmla="*/ 232971 h 441812"/>
                <a:gd name="connsiteX7" fmla="*/ 320992 w 441325"/>
                <a:gd name="connsiteY7" fmla="*/ 294322 h 441812"/>
                <a:gd name="connsiteX8" fmla="*/ 320749 w 441325"/>
                <a:gd name="connsiteY8" fmla="*/ 294566 h 441812"/>
                <a:gd name="connsiteX9" fmla="*/ 441325 w 441325"/>
                <a:gd name="connsiteY9" fmla="*/ 415142 h 441812"/>
                <a:gd name="connsiteX10" fmla="*/ 414655 w 441325"/>
                <a:gd name="connsiteY10" fmla="*/ 441812 h 441812"/>
                <a:gd name="connsiteX11" fmla="*/ 232728 w 441325"/>
                <a:gd name="connsiteY11" fmla="*/ 259885 h 441812"/>
                <a:gd name="connsiteX12" fmla="*/ 231775 w 441325"/>
                <a:gd name="connsiteY12" fmla="*/ 260837 h 441812"/>
                <a:gd name="connsiteX13" fmla="*/ 232971 w 441325"/>
                <a:gd name="connsiteY13" fmla="*/ 259641 h 441812"/>
                <a:gd name="connsiteX14" fmla="*/ 112395 w 441325"/>
                <a:gd name="connsiteY14" fmla="*/ 139065 h 441812"/>
                <a:gd name="connsiteX15" fmla="*/ 111442 w 441325"/>
                <a:gd name="connsiteY15" fmla="*/ 140017 h 441812"/>
                <a:gd name="connsiteX16" fmla="*/ 65722 w 441325"/>
                <a:gd name="connsiteY16" fmla="*/ 115252 h 441812"/>
                <a:gd name="connsiteX17" fmla="*/ 0 w 441325"/>
                <a:gd name="connsiteY17" fmla="*/ 33337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260350 w 441325"/>
                <a:gd name="connsiteY5" fmla="*/ 232262 h 441812"/>
                <a:gd name="connsiteX6" fmla="*/ 320992 w 441325"/>
                <a:gd name="connsiteY6" fmla="*/ 294322 h 441812"/>
                <a:gd name="connsiteX7" fmla="*/ 320749 w 441325"/>
                <a:gd name="connsiteY7" fmla="*/ 294566 h 441812"/>
                <a:gd name="connsiteX8" fmla="*/ 441325 w 441325"/>
                <a:gd name="connsiteY8" fmla="*/ 415142 h 441812"/>
                <a:gd name="connsiteX9" fmla="*/ 414655 w 441325"/>
                <a:gd name="connsiteY9" fmla="*/ 441812 h 441812"/>
                <a:gd name="connsiteX10" fmla="*/ 232728 w 441325"/>
                <a:gd name="connsiteY10" fmla="*/ 259885 h 441812"/>
                <a:gd name="connsiteX11" fmla="*/ 231775 w 441325"/>
                <a:gd name="connsiteY11" fmla="*/ 260837 h 441812"/>
                <a:gd name="connsiteX12" fmla="*/ 232971 w 441325"/>
                <a:gd name="connsiteY12" fmla="*/ 259641 h 441812"/>
                <a:gd name="connsiteX13" fmla="*/ 112395 w 441325"/>
                <a:gd name="connsiteY13" fmla="*/ 139065 h 441812"/>
                <a:gd name="connsiteX14" fmla="*/ 111442 w 441325"/>
                <a:gd name="connsiteY14" fmla="*/ 140017 h 441812"/>
                <a:gd name="connsiteX15" fmla="*/ 65722 w 441325"/>
                <a:gd name="connsiteY15" fmla="*/ 115252 h 441812"/>
                <a:gd name="connsiteX16" fmla="*/ 0 w 441325"/>
                <a:gd name="connsiteY16" fmla="*/ 33337 h 441812"/>
                <a:gd name="connsiteX17" fmla="*/ 33337 w 441325"/>
                <a:gd name="connsiteY17"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232971 w 441325"/>
                <a:gd name="connsiteY11" fmla="*/ 259641 h 441812"/>
                <a:gd name="connsiteX12" fmla="*/ 112395 w 441325"/>
                <a:gd name="connsiteY12" fmla="*/ 139065 h 441812"/>
                <a:gd name="connsiteX13" fmla="*/ 111442 w 441325"/>
                <a:gd name="connsiteY13" fmla="*/ 140017 h 441812"/>
                <a:gd name="connsiteX14" fmla="*/ 65722 w 441325"/>
                <a:gd name="connsiteY14" fmla="*/ 115252 h 441812"/>
                <a:gd name="connsiteX15" fmla="*/ 0 w 441325"/>
                <a:gd name="connsiteY15" fmla="*/ 33337 h 441812"/>
                <a:gd name="connsiteX16" fmla="*/ 33337 w 441325"/>
                <a:gd name="connsiteY16"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259641 w 441325"/>
                <a:gd name="connsiteY4" fmla="*/ 232971 h 441812"/>
                <a:gd name="connsiteX5" fmla="*/ 320992 w 441325"/>
                <a:gd name="connsiteY5" fmla="*/ 294322 h 441812"/>
                <a:gd name="connsiteX6" fmla="*/ 320749 w 441325"/>
                <a:gd name="connsiteY6" fmla="*/ 294566 h 441812"/>
                <a:gd name="connsiteX7" fmla="*/ 441325 w 441325"/>
                <a:gd name="connsiteY7" fmla="*/ 415142 h 441812"/>
                <a:gd name="connsiteX8" fmla="*/ 414655 w 441325"/>
                <a:gd name="connsiteY8" fmla="*/ 441812 h 441812"/>
                <a:gd name="connsiteX9" fmla="*/ 232728 w 441325"/>
                <a:gd name="connsiteY9" fmla="*/ 259885 h 441812"/>
                <a:gd name="connsiteX10" fmla="*/ 231775 w 441325"/>
                <a:gd name="connsiteY10" fmla="*/ 260837 h 441812"/>
                <a:gd name="connsiteX11" fmla="*/ 112395 w 441325"/>
                <a:gd name="connsiteY11" fmla="*/ 139065 h 441812"/>
                <a:gd name="connsiteX12" fmla="*/ 111442 w 441325"/>
                <a:gd name="connsiteY12" fmla="*/ 140017 h 441812"/>
                <a:gd name="connsiteX13" fmla="*/ 65722 w 441325"/>
                <a:gd name="connsiteY13" fmla="*/ 115252 h 441812"/>
                <a:gd name="connsiteX14" fmla="*/ 0 w 441325"/>
                <a:gd name="connsiteY14" fmla="*/ 33337 h 441812"/>
                <a:gd name="connsiteX15" fmla="*/ 33337 w 441325"/>
                <a:gd name="connsiteY15"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231775 w 441325"/>
                <a:gd name="connsiteY9" fmla="*/ 260837 h 441812"/>
                <a:gd name="connsiteX10" fmla="*/ 112395 w 441325"/>
                <a:gd name="connsiteY10" fmla="*/ 139065 h 441812"/>
                <a:gd name="connsiteX11" fmla="*/ 111442 w 441325"/>
                <a:gd name="connsiteY11" fmla="*/ 140017 h 441812"/>
                <a:gd name="connsiteX12" fmla="*/ 65722 w 441325"/>
                <a:gd name="connsiteY12" fmla="*/ 115252 h 441812"/>
                <a:gd name="connsiteX13" fmla="*/ 0 w 441325"/>
                <a:gd name="connsiteY13" fmla="*/ 33337 h 441812"/>
                <a:gd name="connsiteX14" fmla="*/ 33337 w 441325"/>
                <a:gd name="connsiteY14"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232728 w 441325"/>
                <a:gd name="connsiteY8" fmla="*/ 259885 h 441812"/>
                <a:gd name="connsiteX9" fmla="*/ 112395 w 441325"/>
                <a:gd name="connsiteY9" fmla="*/ 139065 h 441812"/>
                <a:gd name="connsiteX10" fmla="*/ 111442 w 441325"/>
                <a:gd name="connsiteY10" fmla="*/ 140017 h 441812"/>
                <a:gd name="connsiteX11" fmla="*/ 65722 w 441325"/>
                <a:gd name="connsiteY11" fmla="*/ 115252 h 441812"/>
                <a:gd name="connsiteX12" fmla="*/ 0 w 441325"/>
                <a:gd name="connsiteY12" fmla="*/ 33337 h 441812"/>
                <a:gd name="connsiteX13" fmla="*/ 33337 w 441325"/>
                <a:gd name="connsiteY13"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320749 w 441325"/>
                <a:gd name="connsiteY5" fmla="*/ 294566 h 441812"/>
                <a:gd name="connsiteX6" fmla="*/ 441325 w 441325"/>
                <a:gd name="connsiteY6" fmla="*/ 415142 h 441812"/>
                <a:gd name="connsiteX7" fmla="*/ 414655 w 441325"/>
                <a:gd name="connsiteY7" fmla="*/ 441812 h 441812"/>
                <a:gd name="connsiteX8" fmla="*/ 112395 w 441325"/>
                <a:gd name="connsiteY8" fmla="*/ 139065 h 441812"/>
                <a:gd name="connsiteX9" fmla="*/ 111442 w 441325"/>
                <a:gd name="connsiteY9" fmla="*/ 140017 h 441812"/>
                <a:gd name="connsiteX10" fmla="*/ 65722 w 441325"/>
                <a:gd name="connsiteY10" fmla="*/ 115252 h 441812"/>
                <a:gd name="connsiteX11" fmla="*/ 0 w 441325"/>
                <a:gd name="connsiteY11" fmla="*/ 33337 h 441812"/>
                <a:gd name="connsiteX12" fmla="*/ 33337 w 441325"/>
                <a:gd name="connsiteY12"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320992 w 441325"/>
                <a:gd name="connsiteY4" fmla="*/ 294322 h 441812"/>
                <a:gd name="connsiteX5" fmla="*/ 441325 w 441325"/>
                <a:gd name="connsiteY5" fmla="*/ 415142 h 441812"/>
                <a:gd name="connsiteX6" fmla="*/ 414655 w 441325"/>
                <a:gd name="connsiteY6" fmla="*/ 441812 h 441812"/>
                <a:gd name="connsiteX7" fmla="*/ 112395 w 441325"/>
                <a:gd name="connsiteY7" fmla="*/ 139065 h 441812"/>
                <a:gd name="connsiteX8" fmla="*/ 111442 w 441325"/>
                <a:gd name="connsiteY8" fmla="*/ 140017 h 441812"/>
                <a:gd name="connsiteX9" fmla="*/ 65722 w 441325"/>
                <a:gd name="connsiteY9" fmla="*/ 115252 h 441812"/>
                <a:gd name="connsiteX10" fmla="*/ 0 w 441325"/>
                <a:gd name="connsiteY10" fmla="*/ 33337 h 441812"/>
                <a:gd name="connsiteX11" fmla="*/ 33337 w 441325"/>
                <a:gd name="connsiteY11" fmla="*/ 0 h 441812"/>
                <a:gd name="connsiteX0" fmla="*/ 33337 w 441325"/>
                <a:gd name="connsiteY0" fmla="*/ 0 h 441812"/>
                <a:gd name="connsiteX1" fmla="*/ 115252 w 441325"/>
                <a:gd name="connsiteY1" fmla="*/ 65722 h 441812"/>
                <a:gd name="connsiteX2" fmla="*/ 140017 w 441325"/>
                <a:gd name="connsiteY2" fmla="*/ 111442 h 441812"/>
                <a:gd name="connsiteX3" fmla="*/ 139065 w 441325"/>
                <a:gd name="connsiteY3" fmla="*/ 112395 h 441812"/>
                <a:gd name="connsiteX4" fmla="*/ 441325 w 441325"/>
                <a:gd name="connsiteY4" fmla="*/ 415142 h 441812"/>
                <a:gd name="connsiteX5" fmla="*/ 414655 w 441325"/>
                <a:gd name="connsiteY5" fmla="*/ 441812 h 441812"/>
                <a:gd name="connsiteX6" fmla="*/ 112395 w 441325"/>
                <a:gd name="connsiteY6" fmla="*/ 139065 h 441812"/>
                <a:gd name="connsiteX7" fmla="*/ 111442 w 441325"/>
                <a:gd name="connsiteY7" fmla="*/ 140017 h 441812"/>
                <a:gd name="connsiteX8" fmla="*/ 65722 w 441325"/>
                <a:gd name="connsiteY8" fmla="*/ 115252 h 441812"/>
                <a:gd name="connsiteX9" fmla="*/ 0 w 441325"/>
                <a:gd name="connsiteY9" fmla="*/ 33337 h 441812"/>
                <a:gd name="connsiteX10" fmla="*/ 33337 w 441325"/>
                <a:gd name="connsiteY10" fmla="*/ 0 h 44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325" h="441812">
                  <a:moveTo>
                    <a:pt x="33337" y="0"/>
                  </a:moveTo>
                  <a:lnTo>
                    <a:pt x="115252" y="65722"/>
                  </a:lnTo>
                  <a:lnTo>
                    <a:pt x="140017" y="111442"/>
                  </a:lnTo>
                  <a:lnTo>
                    <a:pt x="139065" y="112395"/>
                  </a:lnTo>
                  <a:lnTo>
                    <a:pt x="441325" y="415142"/>
                  </a:lnTo>
                  <a:lnTo>
                    <a:pt x="414655" y="441812"/>
                  </a:lnTo>
                  <a:lnTo>
                    <a:pt x="112395" y="139065"/>
                  </a:lnTo>
                  <a:lnTo>
                    <a:pt x="111442" y="140017"/>
                  </a:lnTo>
                  <a:lnTo>
                    <a:pt x="65722" y="115252"/>
                  </a:lnTo>
                  <a:lnTo>
                    <a:pt x="0" y="33337"/>
                  </a:lnTo>
                  <a:lnTo>
                    <a:pt x="33337" y="0"/>
                  </a:lnTo>
                  <a:close/>
                </a:path>
              </a:pathLst>
            </a:custGeom>
            <a:solidFill>
              <a:srgbClr val="7DE4FB"/>
            </a:solidFill>
            <a:ln w="9525" cap="flat">
              <a:noFill/>
              <a:prstDash val="solid"/>
              <a:miter/>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44" name="Freeform: Shape 243">
              <a:extLst>
                <a:ext uri="{FF2B5EF4-FFF2-40B4-BE49-F238E27FC236}">
                  <a16:creationId xmlns:a16="http://schemas.microsoft.com/office/drawing/2014/main" id="{B90FC3AE-0E1C-4610-94A7-0322E5663CD9}"/>
                </a:ext>
              </a:extLst>
            </p:cNvPr>
            <p:cNvSpPr/>
            <p:nvPr/>
          </p:nvSpPr>
          <p:spPr>
            <a:xfrm>
              <a:off x="6038056" y="3371851"/>
              <a:ext cx="439064" cy="438665"/>
            </a:xfrm>
            <a:custGeom>
              <a:avLst/>
              <a:gdLst>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238125 w 439064"/>
                <a:gd name="connsiteY10" fmla="*/ 337185 h 438665"/>
                <a:gd name="connsiteX11" fmla="*/ 0 w 439064"/>
                <a:gd name="connsiteY11" fmla="*/ 9906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246697 w 439064"/>
                <a:gd name="connsiteY9" fmla="*/ 345757 h 438665"/>
                <a:gd name="connsiteX10" fmla="*/ 0 w 439064"/>
                <a:gd name="connsiteY10" fmla="*/ 99060 h 438665"/>
                <a:gd name="connsiteX11" fmla="*/ 99060 w 439064"/>
                <a:gd name="connsiteY11"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247094 w 439064"/>
                <a:gd name="connsiteY8" fmla="*/ 345360 h 438665"/>
                <a:gd name="connsiteX9" fmla="*/ 0 w 439064"/>
                <a:gd name="connsiteY9" fmla="*/ 99060 h 438665"/>
                <a:gd name="connsiteX10" fmla="*/ 99060 w 439064"/>
                <a:gd name="connsiteY10" fmla="*/ 0 h 438665"/>
                <a:gd name="connsiteX0" fmla="*/ 99060 w 439064"/>
                <a:gd name="connsiteY0" fmla="*/ 0 h 438665"/>
                <a:gd name="connsiteX1" fmla="*/ 180419 w 439064"/>
                <a:gd name="connsiteY1" fmla="*/ 81359 h 438665"/>
                <a:gd name="connsiteX2" fmla="*/ 180816 w 439064"/>
                <a:gd name="connsiteY2" fmla="*/ 80962 h 438665"/>
                <a:gd name="connsiteX3" fmla="*/ 426561 w 439064"/>
                <a:gd name="connsiteY3" fmla="*/ 326707 h 438665"/>
                <a:gd name="connsiteX4" fmla="*/ 418941 w 439064"/>
                <a:gd name="connsiteY4" fmla="*/ 418147 h 438665"/>
                <a:gd name="connsiteX5" fmla="*/ 329406 w 439064"/>
                <a:gd name="connsiteY5" fmla="*/ 425767 h 438665"/>
                <a:gd name="connsiteX6" fmla="*/ 328453 w 439064"/>
                <a:gd name="connsiteY6" fmla="*/ 426719 h 438665"/>
                <a:gd name="connsiteX7" fmla="*/ 319881 w 439064"/>
                <a:gd name="connsiteY7" fmla="*/ 418147 h 438665"/>
                <a:gd name="connsiteX8" fmla="*/ 0 w 439064"/>
                <a:gd name="connsiteY8" fmla="*/ 99060 h 438665"/>
                <a:gd name="connsiteX9" fmla="*/ 99060 w 439064"/>
                <a:gd name="connsiteY9" fmla="*/ 0 h 438665"/>
                <a:gd name="connsiteX0" fmla="*/ 99060 w 439064"/>
                <a:gd name="connsiteY0" fmla="*/ 0 h 438665"/>
                <a:gd name="connsiteX1" fmla="*/ 180419 w 439064"/>
                <a:gd name="connsiteY1" fmla="*/ 81359 h 438665"/>
                <a:gd name="connsiteX2" fmla="*/ 426561 w 439064"/>
                <a:gd name="connsiteY2" fmla="*/ 326707 h 438665"/>
                <a:gd name="connsiteX3" fmla="*/ 418941 w 439064"/>
                <a:gd name="connsiteY3" fmla="*/ 418147 h 438665"/>
                <a:gd name="connsiteX4" fmla="*/ 329406 w 439064"/>
                <a:gd name="connsiteY4" fmla="*/ 425767 h 438665"/>
                <a:gd name="connsiteX5" fmla="*/ 328453 w 439064"/>
                <a:gd name="connsiteY5" fmla="*/ 426719 h 438665"/>
                <a:gd name="connsiteX6" fmla="*/ 319881 w 439064"/>
                <a:gd name="connsiteY6" fmla="*/ 418147 h 438665"/>
                <a:gd name="connsiteX7" fmla="*/ 0 w 439064"/>
                <a:gd name="connsiteY7" fmla="*/ 99060 h 438665"/>
                <a:gd name="connsiteX8" fmla="*/ 99060 w 439064"/>
                <a:gd name="connsiteY8"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319881 w 439064"/>
                <a:gd name="connsiteY5" fmla="*/ 418147 h 438665"/>
                <a:gd name="connsiteX6" fmla="*/ 0 w 439064"/>
                <a:gd name="connsiteY6" fmla="*/ 99060 h 438665"/>
                <a:gd name="connsiteX7" fmla="*/ 99060 w 439064"/>
                <a:gd name="connsiteY7"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328453 w 439064"/>
                <a:gd name="connsiteY4" fmla="*/ 426719 h 438665"/>
                <a:gd name="connsiteX5" fmla="*/ 0 w 439064"/>
                <a:gd name="connsiteY5" fmla="*/ 99060 h 438665"/>
                <a:gd name="connsiteX6" fmla="*/ 99060 w 439064"/>
                <a:gd name="connsiteY6" fmla="*/ 0 h 438665"/>
                <a:gd name="connsiteX0" fmla="*/ 99060 w 439064"/>
                <a:gd name="connsiteY0" fmla="*/ 0 h 438665"/>
                <a:gd name="connsiteX1" fmla="*/ 426561 w 439064"/>
                <a:gd name="connsiteY1" fmla="*/ 326707 h 438665"/>
                <a:gd name="connsiteX2" fmla="*/ 418941 w 439064"/>
                <a:gd name="connsiteY2" fmla="*/ 418147 h 438665"/>
                <a:gd name="connsiteX3" fmla="*/ 329406 w 439064"/>
                <a:gd name="connsiteY3" fmla="*/ 425767 h 438665"/>
                <a:gd name="connsiteX4" fmla="*/ 0 w 439064"/>
                <a:gd name="connsiteY4" fmla="*/ 99060 h 438665"/>
                <a:gd name="connsiteX5" fmla="*/ 99060 w 439064"/>
                <a:gd name="connsiteY5" fmla="*/ 0 h 438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064" h="438665">
                  <a:moveTo>
                    <a:pt x="99060" y="0"/>
                  </a:moveTo>
                  <a:lnTo>
                    <a:pt x="426561" y="326707"/>
                  </a:lnTo>
                  <a:cubicBezTo>
                    <a:pt x="445611" y="355282"/>
                    <a:pt x="442753" y="393382"/>
                    <a:pt x="418941" y="418147"/>
                  </a:cubicBezTo>
                  <a:cubicBezTo>
                    <a:pt x="395128" y="441959"/>
                    <a:pt x="357028" y="445769"/>
                    <a:pt x="329406" y="425767"/>
                  </a:cubicBezTo>
                  <a:lnTo>
                    <a:pt x="0" y="99060"/>
                  </a:lnTo>
                  <a:lnTo>
                    <a:pt x="99060" y="0"/>
                  </a:lnTo>
                  <a:close/>
                </a:path>
              </a:pathLst>
            </a:custGeom>
            <a:solidFill>
              <a:srgbClr val="50E6FF"/>
            </a:solidFill>
            <a:ln w="9525" cap="flat">
              <a:noFill/>
              <a:prstDash val="solid"/>
              <a:miter/>
            </a:ln>
          </p:spPr>
          <p:txBody>
            <a:bodyPr rtlCol="0" anchor="ct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45" name="Group 244">
            <a:extLst>
              <a:ext uri="{FF2B5EF4-FFF2-40B4-BE49-F238E27FC236}">
                <a16:creationId xmlns:a16="http://schemas.microsoft.com/office/drawing/2014/main" id="{2FB50F55-E151-4E0D-98A4-9F3934FE0610}"/>
              </a:ext>
            </a:extLst>
          </p:cNvPr>
          <p:cNvGrpSpPr/>
          <p:nvPr/>
        </p:nvGrpSpPr>
        <p:grpSpPr>
          <a:xfrm>
            <a:off x="10306046" y="984058"/>
            <a:ext cx="658932" cy="686436"/>
            <a:chOff x="10338676" y="2159726"/>
            <a:chExt cx="571242" cy="595086"/>
          </a:xfrm>
        </p:grpSpPr>
        <p:sp>
          <p:nvSpPr>
            <p:cNvPr id="246" name="Rectangle 9">
              <a:extLst>
                <a:ext uri="{FF2B5EF4-FFF2-40B4-BE49-F238E27FC236}">
                  <a16:creationId xmlns:a16="http://schemas.microsoft.com/office/drawing/2014/main" id="{C0495033-483E-4376-A652-2108690C87C1}"/>
                </a:ext>
              </a:extLst>
            </p:cNvPr>
            <p:cNvSpPr>
              <a:spLocks noChangeArrowheads="1"/>
            </p:cNvSpPr>
            <p:nvPr/>
          </p:nvSpPr>
          <p:spPr bwMode="auto">
            <a:xfrm>
              <a:off x="10338676" y="2159726"/>
              <a:ext cx="571242" cy="595086"/>
            </a:xfrm>
            <a:prstGeom prst="rect">
              <a:avLst/>
            </a:prstGeom>
            <a:solidFill>
              <a:srgbClr val="50E6FF"/>
            </a:solidFill>
            <a:ln w="12700" cap="flat">
              <a:no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F3F3F"/>
                </a:solidFill>
                <a:effectLst/>
                <a:uLnTx/>
                <a:uFillTx/>
                <a:latin typeface="Segoe UI"/>
                <a:ea typeface="+mn-ea"/>
                <a:cs typeface="+mn-cs"/>
              </a:endParaRPr>
            </a:p>
          </p:txBody>
        </p:sp>
        <p:grpSp>
          <p:nvGrpSpPr>
            <p:cNvPr id="247" name="Group 20">
              <a:extLst>
                <a:ext uri="{FF2B5EF4-FFF2-40B4-BE49-F238E27FC236}">
                  <a16:creationId xmlns:a16="http://schemas.microsoft.com/office/drawing/2014/main" id="{EC986A4E-F97D-4AA4-ACF2-BA8A352B72D4}"/>
                </a:ext>
              </a:extLst>
            </p:cNvPr>
            <p:cNvGrpSpPr>
              <a:grpSpLocks noChangeAspect="1"/>
            </p:cNvGrpSpPr>
            <p:nvPr/>
          </p:nvGrpSpPr>
          <p:grpSpPr bwMode="auto">
            <a:xfrm>
              <a:off x="10402351" y="2280714"/>
              <a:ext cx="447500" cy="408662"/>
              <a:chOff x="3764" y="3313"/>
              <a:chExt cx="353" cy="309"/>
            </a:xfrm>
            <a:solidFill>
              <a:sysClr val="window" lastClr="FFFFFF">
                <a:lumMod val="95000"/>
              </a:sysClr>
            </a:solidFill>
          </p:grpSpPr>
          <p:sp>
            <p:nvSpPr>
              <p:cNvPr id="252" name="Freeform 21">
                <a:extLst>
                  <a:ext uri="{FF2B5EF4-FFF2-40B4-BE49-F238E27FC236}">
                    <a16:creationId xmlns:a16="http://schemas.microsoft.com/office/drawing/2014/main" id="{F63CE0C6-21C3-4126-98CC-1B800D6AB98F}"/>
                  </a:ext>
                </a:extLst>
              </p:cNvPr>
              <p:cNvSpPr>
                <a:spLocks/>
              </p:cNvSpPr>
              <p:nvPr/>
            </p:nvSpPr>
            <p:spPr bwMode="auto">
              <a:xfrm>
                <a:off x="3764"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3" name="Freeform 22">
                <a:extLst>
                  <a:ext uri="{FF2B5EF4-FFF2-40B4-BE49-F238E27FC236}">
                    <a16:creationId xmlns:a16="http://schemas.microsoft.com/office/drawing/2014/main" id="{892D45B4-D9B5-48FD-93CA-C24A661D5888}"/>
                  </a:ext>
                </a:extLst>
              </p:cNvPr>
              <p:cNvSpPr>
                <a:spLocks/>
              </p:cNvSpPr>
              <p:nvPr/>
            </p:nvSpPr>
            <p:spPr bwMode="auto">
              <a:xfrm>
                <a:off x="3897"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4" name="Freeform 23">
                <a:extLst>
                  <a:ext uri="{FF2B5EF4-FFF2-40B4-BE49-F238E27FC236}">
                    <a16:creationId xmlns:a16="http://schemas.microsoft.com/office/drawing/2014/main" id="{A6D47F5F-F6A1-43F8-8028-54A4E8C51012}"/>
                  </a:ext>
                </a:extLst>
              </p:cNvPr>
              <p:cNvSpPr>
                <a:spLocks/>
              </p:cNvSpPr>
              <p:nvPr/>
            </p:nvSpPr>
            <p:spPr bwMode="auto">
              <a:xfrm>
                <a:off x="4028" y="3313"/>
                <a:ext cx="0" cy="71"/>
              </a:xfrm>
              <a:custGeom>
                <a:avLst/>
                <a:gdLst>
                  <a:gd name="T0" fmla="*/ 0 h 51"/>
                  <a:gd name="T1" fmla="*/ 51 h 51"/>
                </a:gdLst>
                <a:ahLst/>
                <a:cxnLst>
                  <a:cxn ang="0">
                    <a:pos x="0" y="T0"/>
                  </a:cxn>
                  <a:cxn ang="0">
                    <a:pos x="0" y="T1"/>
                  </a:cxn>
                </a:cxnLst>
                <a:rect l="0" t="0" r="r" b="b"/>
                <a:pathLst>
                  <a:path h="51">
                    <a:moveTo>
                      <a:pt x="0" y="0"/>
                    </a:moveTo>
                    <a:cubicBezTo>
                      <a:pt x="0" y="51"/>
                      <a:pt x="0" y="51"/>
                      <a:pt x="0" y="51"/>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5" name="Freeform 24">
                <a:extLst>
                  <a:ext uri="{FF2B5EF4-FFF2-40B4-BE49-F238E27FC236}">
                    <a16:creationId xmlns:a16="http://schemas.microsoft.com/office/drawing/2014/main" id="{FD62BF79-7DD4-40FC-B3E1-7AECD3BC62F8}"/>
                  </a:ext>
                </a:extLst>
              </p:cNvPr>
              <p:cNvSpPr>
                <a:spLocks/>
              </p:cNvSpPr>
              <p:nvPr/>
            </p:nvSpPr>
            <p:spPr bwMode="auto">
              <a:xfrm>
                <a:off x="3807" y="3313"/>
                <a:ext cx="47"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6"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6" y="52"/>
                      <a:pt x="34" y="43"/>
                      <a:pt x="34"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6" name="Freeform 25">
                <a:extLst>
                  <a:ext uri="{FF2B5EF4-FFF2-40B4-BE49-F238E27FC236}">
                    <a16:creationId xmlns:a16="http://schemas.microsoft.com/office/drawing/2014/main" id="{30434679-FF63-478A-B3F5-DAE0D55E1DA7}"/>
                  </a:ext>
                </a:extLst>
              </p:cNvPr>
              <p:cNvSpPr>
                <a:spLocks/>
              </p:cNvSpPr>
              <p:nvPr/>
            </p:nvSpPr>
            <p:spPr bwMode="auto">
              <a:xfrm>
                <a:off x="3940" y="3313"/>
                <a:ext cx="44" cy="72"/>
              </a:xfrm>
              <a:custGeom>
                <a:avLst/>
                <a:gdLst>
                  <a:gd name="T0" fmla="*/ 32 w 32"/>
                  <a:gd name="T1" fmla="*/ 35 h 52"/>
                  <a:gd name="T2" fmla="*/ 32 w 32"/>
                  <a:gd name="T3" fmla="*/ 16 h 52"/>
                  <a:gd name="T4" fmla="*/ 15 w 32"/>
                  <a:gd name="T5" fmla="*/ 0 h 52"/>
                  <a:gd name="T6" fmla="*/ 15 w 32"/>
                  <a:gd name="T7" fmla="*/ 0 h 52"/>
                  <a:gd name="T8" fmla="*/ 0 w 32"/>
                  <a:gd name="T9" fmla="*/ 16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6"/>
                      <a:pt x="32" y="16"/>
                      <a:pt x="32" y="16"/>
                    </a:cubicBezTo>
                    <a:cubicBezTo>
                      <a:pt x="32" y="7"/>
                      <a:pt x="25" y="0"/>
                      <a:pt x="15" y="0"/>
                    </a:cubicBezTo>
                    <a:cubicBezTo>
                      <a:pt x="15" y="0"/>
                      <a:pt x="15" y="0"/>
                      <a:pt x="15" y="0"/>
                    </a:cubicBezTo>
                    <a:cubicBezTo>
                      <a:pt x="7" y="0"/>
                      <a:pt x="0" y="7"/>
                      <a:pt x="0" y="16"/>
                    </a:cubicBezTo>
                    <a:cubicBezTo>
                      <a:pt x="0" y="35"/>
                      <a:pt x="0" y="35"/>
                      <a:pt x="0" y="35"/>
                    </a:cubicBezTo>
                    <a:cubicBezTo>
                      <a:pt x="0" y="43"/>
                      <a:pt x="7" y="52"/>
                      <a:pt x="15" y="52"/>
                    </a:cubicBezTo>
                    <a:cubicBezTo>
                      <a:pt x="15" y="52"/>
                      <a:pt x="15" y="52"/>
                      <a:pt x="15" y="52"/>
                    </a:cubicBezTo>
                    <a:cubicBezTo>
                      <a:pt x="25" y="52"/>
                      <a:pt x="32" y="43"/>
                      <a:pt x="32"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7" name="Freeform 26">
                <a:extLst>
                  <a:ext uri="{FF2B5EF4-FFF2-40B4-BE49-F238E27FC236}">
                    <a16:creationId xmlns:a16="http://schemas.microsoft.com/office/drawing/2014/main" id="{5D233024-D492-4374-9070-06DF7B858958}"/>
                  </a:ext>
                </a:extLst>
              </p:cNvPr>
              <p:cNvSpPr>
                <a:spLocks/>
              </p:cNvSpPr>
              <p:nvPr/>
            </p:nvSpPr>
            <p:spPr bwMode="auto">
              <a:xfrm>
                <a:off x="4071" y="3313"/>
                <a:ext cx="46" cy="72"/>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5" y="0"/>
                      <a:pt x="17" y="0"/>
                    </a:cubicBezTo>
                    <a:cubicBezTo>
                      <a:pt x="17" y="0"/>
                      <a:pt x="17" y="0"/>
                      <a:pt x="17" y="0"/>
                    </a:cubicBezTo>
                    <a:cubicBezTo>
                      <a:pt x="7" y="0"/>
                      <a:pt x="0" y="7"/>
                      <a:pt x="0" y="16"/>
                    </a:cubicBezTo>
                    <a:cubicBezTo>
                      <a:pt x="0" y="35"/>
                      <a:pt x="0" y="35"/>
                      <a:pt x="0" y="35"/>
                    </a:cubicBezTo>
                    <a:cubicBezTo>
                      <a:pt x="0" y="43"/>
                      <a:pt x="7" y="52"/>
                      <a:pt x="17" y="52"/>
                    </a:cubicBezTo>
                    <a:cubicBezTo>
                      <a:pt x="17" y="52"/>
                      <a:pt x="17" y="52"/>
                      <a:pt x="17" y="52"/>
                    </a:cubicBezTo>
                    <a:cubicBezTo>
                      <a:pt x="25" y="52"/>
                      <a:pt x="34" y="43"/>
                      <a:pt x="34"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8" name="Freeform 27">
                <a:extLst>
                  <a:ext uri="{FF2B5EF4-FFF2-40B4-BE49-F238E27FC236}">
                    <a16:creationId xmlns:a16="http://schemas.microsoft.com/office/drawing/2014/main" id="{0EFEC48F-48AA-4085-B5F1-7D7674AD2621}"/>
                  </a:ext>
                </a:extLst>
              </p:cNvPr>
              <p:cNvSpPr>
                <a:spLocks/>
              </p:cNvSpPr>
              <p:nvPr/>
            </p:nvSpPr>
            <p:spPr bwMode="auto">
              <a:xfrm>
                <a:off x="3764"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59" name="Freeform 28">
                <a:extLst>
                  <a:ext uri="{FF2B5EF4-FFF2-40B4-BE49-F238E27FC236}">
                    <a16:creationId xmlns:a16="http://schemas.microsoft.com/office/drawing/2014/main" id="{C6EFB70B-C20D-4988-ABE9-A1AACFDC3193}"/>
                  </a:ext>
                </a:extLst>
              </p:cNvPr>
              <p:cNvSpPr>
                <a:spLocks/>
              </p:cNvSpPr>
              <p:nvPr/>
            </p:nvSpPr>
            <p:spPr bwMode="auto">
              <a:xfrm>
                <a:off x="3897"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0" name="Freeform 29">
                <a:extLst>
                  <a:ext uri="{FF2B5EF4-FFF2-40B4-BE49-F238E27FC236}">
                    <a16:creationId xmlns:a16="http://schemas.microsoft.com/office/drawing/2014/main" id="{ADD5D3D0-0B00-41FF-885A-B8D3A481EF63}"/>
                  </a:ext>
                </a:extLst>
              </p:cNvPr>
              <p:cNvSpPr>
                <a:spLocks/>
              </p:cNvSpPr>
              <p:nvPr/>
            </p:nvSpPr>
            <p:spPr bwMode="auto">
              <a:xfrm>
                <a:off x="4028" y="3550"/>
                <a:ext cx="0" cy="72"/>
              </a:xfrm>
              <a:custGeom>
                <a:avLst/>
                <a:gdLst>
                  <a:gd name="T0" fmla="*/ 0 h 52"/>
                  <a:gd name="T1" fmla="*/ 52 h 52"/>
                </a:gdLst>
                <a:ahLst/>
                <a:cxnLst>
                  <a:cxn ang="0">
                    <a:pos x="0" y="T0"/>
                  </a:cxn>
                  <a:cxn ang="0">
                    <a:pos x="0" y="T1"/>
                  </a:cxn>
                </a:cxnLst>
                <a:rect l="0" t="0" r="r" b="b"/>
                <a:pathLst>
                  <a:path h="52">
                    <a:moveTo>
                      <a:pt x="0" y="0"/>
                    </a:moveTo>
                    <a:cubicBezTo>
                      <a:pt x="0" y="52"/>
                      <a:pt x="0" y="52"/>
                      <a:pt x="0" y="52"/>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1" name="Freeform 30">
                <a:extLst>
                  <a:ext uri="{FF2B5EF4-FFF2-40B4-BE49-F238E27FC236}">
                    <a16:creationId xmlns:a16="http://schemas.microsoft.com/office/drawing/2014/main" id="{A56A5D6E-9658-4036-BF4E-AB68A3FB27D2}"/>
                  </a:ext>
                </a:extLst>
              </p:cNvPr>
              <p:cNvSpPr>
                <a:spLocks/>
              </p:cNvSpPr>
              <p:nvPr/>
            </p:nvSpPr>
            <p:spPr bwMode="auto">
              <a:xfrm>
                <a:off x="3807" y="3550"/>
                <a:ext cx="47"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6"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6" y="52"/>
                      <a:pt x="34" y="45"/>
                      <a:pt x="34"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2" name="Freeform 31">
                <a:extLst>
                  <a:ext uri="{FF2B5EF4-FFF2-40B4-BE49-F238E27FC236}">
                    <a16:creationId xmlns:a16="http://schemas.microsoft.com/office/drawing/2014/main" id="{D8B6AA46-03AE-4D66-8DB0-BF0E4BA74636}"/>
                  </a:ext>
                </a:extLst>
              </p:cNvPr>
              <p:cNvSpPr>
                <a:spLocks/>
              </p:cNvSpPr>
              <p:nvPr/>
            </p:nvSpPr>
            <p:spPr bwMode="auto">
              <a:xfrm>
                <a:off x="3940" y="3550"/>
                <a:ext cx="44" cy="72"/>
              </a:xfrm>
              <a:custGeom>
                <a:avLst/>
                <a:gdLst>
                  <a:gd name="T0" fmla="*/ 32 w 32"/>
                  <a:gd name="T1" fmla="*/ 35 h 52"/>
                  <a:gd name="T2" fmla="*/ 32 w 32"/>
                  <a:gd name="T3" fmla="*/ 17 h 52"/>
                  <a:gd name="T4" fmla="*/ 15 w 32"/>
                  <a:gd name="T5" fmla="*/ 0 h 52"/>
                  <a:gd name="T6" fmla="*/ 15 w 32"/>
                  <a:gd name="T7" fmla="*/ 0 h 52"/>
                  <a:gd name="T8" fmla="*/ 0 w 32"/>
                  <a:gd name="T9" fmla="*/ 17 h 52"/>
                  <a:gd name="T10" fmla="*/ 0 w 32"/>
                  <a:gd name="T11" fmla="*/ 35 h 52"/>
                  <a:gd name="T12" fmla="*/ 15 w 32"/>
                  <a:gd name="T13" fmla="*/ 52 h 52"/>
                  <a:gd name="T14" fmla="*/ 15 w 32"/>
                  <a:gd name="T15" fmla="*/ 52 h 52"/>
                  <a:gd name="T16" fmla="*/ 32 w 32"/>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32" y="35"/>
                    </a:moveTo>
                    <a:cubicBezTo>
                      <a:pt x="32" y="17"/>
                      <a:pt x="32" y="17"/>
                      <a:pt x="32" y="17"/>
                    </a:cubicBezTo>
                    <a:cubicBezTo>
                      <a:pt x="32" y="8"/>
                      <a:pt x="25" y="0"/>
                      <a:pt x="15" y="0"/>
                    </a:cubicBezTo>
                    <a:cubicBezTo>
                      <a:pt x="15" y="0"/>
                      <a:pt x="15" y="0"/>
                      <a:pt x="15" y="0"/>
                    </a:cubicBezTo>
                    <a:cubicBezTo>
                      <a:pt x="7" y="0"/>
                      <a:pt x="0" y="8"/>
                      <a:pt x="0" y="17"/>
                    </a:cubicBezTo>
                    <a:cubicBezTo>
                      <a:pt x="0" y="35"/>
                      <a:pt x="0" y="35"/>
                      <a:pt x="0" y="35"/>
                    </a:cubicBezTo>
                    <a:cubicBezTo>
                      <a:pt x="0" y="45"/>
                      <a:pt x="7" y="52"/>
                      <a:pt x="15" y="52"/>
                    </a:cubicBezTo>
                    <a:cubicBezTo>
                      <a:pt x="15" y="52"/>
                      <a:pt x="15" y="52"/>
                      <a:pt x="15" y="52"/>
                    </a:cubicBezTo>
                    <a:cubicBezTo>
                      <a:pt x="25" y="52"/>
                      <a:pt x="32" y="45"/>
                      <a:pt x="32"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3" name="Freeform 32">
                <a:extLst>
                  <a:ext uri="{FF2B5EF4-FFF2-40B4-BE49-F238E27FC236}">
                    <a16:creationId xmlns:a16="http://schemas.microsoft.com/office/drawing/2014/main" id="{61848A2E-AF28-421B-9D6B-6EFF416CFE6A}"/>
                  </a:ext>
                </a:extLst>
              </p:cNvPr>
              <p:cNvSpPr>
                <a:spLocks/>
              </p:cNvSpPr>
              <p:nvPr/>
            </p:nvSpPr>
            <p:spPr bwMode="auto">
              <a:xfrm>
                <a:off x="4071" y="3550"/>
                <a:ext cx="46" cy="72"/>
              </a:xfrm>
              <a:custGeom>
                <a:avLst/>
                <a:gdLst>
                  <a:gd name="T0" fmla="*/ 34 w 34"/>
                  <a:gd name="T1" fmla="*/ 35 h 52"/>
                  <a:gd name="T2" fmla="*/ 34 w 34"/>
                  <a:gd name="T3" fmla="*/ 17 h 52"/>
                  <a:gd name="T4" fmla="*/ 17 w 34"/>
                  <a:gd name="T5" fmla="*/ 0 h 52"/>
                  <a:gd name="T6" fmla="*/ 17 w 34"/>
                  <a:gd name="T7" fmla="*/ 0 h 52"/>
                  <a:gd name="T8" fmla="*/ 0 w 34"/>
                  <a:gd name="T9" fmla="*/ 17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7"/>
                      <a:pt x="34" y="17"/>
                      <a:pt x="34" y="17"/>
                    </a:cubicBezTo>
                    <a:cubicBezTo>
                      <a:pt x="34" y="8"/>
                      <a:pt x="25" y="0"/>
                      <a:pt x="17" y="0"/>
                    </a:cubicBezTo>
                    <a:cubicBezTo>
                      <a:pt x="17" y="0"/>
                      <a:pt x="17" y="0"/>
                      <a:pt x="17" y="0"/>
                    </a:cubicBezTo>
                    <a:cubicBezTo>
                      <a:pt x="7" y="0"/>
                      <a:pt x="0" y="8"/>
                      <a:pt x="0" y="17"/>
                    </a:cubicBezTo>
                    <a:cubicBezTo>
                      <a:pt x="0" y="35"/>
                      <a:pt x="0" y="35"/>
                      <a:pt x="0" y="35"/>
                    </a:cubicBezTo>
                    <a:cubicBezTo>
                      <a:pt x="0" y="45"/>
                      <a:pt x="7" y="52"/>
                      <a:pt x="17" y="52"/>
                    </a:cubicBezTo>
                    <a:cubicBezTo>
                      <a:pt x="17" y="52"/>
                      <a:pt x="17" y="52"/>
                      <a:pt x="17" y="52"/>
                    </a:cubicBezTo>
                    <a:cubicBezTo>
                      <a:pt x="25" y="52"/>
                      <a:pt x="34" y="45"/>
                      <a:pt x="34"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4" name="Freeform 33">
                <a:extLst>
                  <a:ext uri="{FF2B5EF4-FFF2-40B4-BE49-F238E27FC236}">
                    <a16:creationId xmlns:a16="http://schemas.microsoft.com/office/drawing/2014/main" id="{FA952E78-E463-4113-97FC-294A39FCD1D1}"/>
                  </a:ext>
                </a:extLst>
              </p:cNvPr>
              <p:cNvSpPr>
                <a:spLocks/>
              </p:cNvSpPr>
              <p:nvPr/>
            </p:nvSpPr>
            <p:spPr bwMode="auto">
              <a:xfrm>
                <a:off x="385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5" name="Freeform 34">
                <a:extLst>
                  <a:ext uri="{FF2B5EF4-FFF2-40B4-BE49-F238E27FC236}">
                    <a16:creationId xmlns:a16="http://schemas.microsoft.com/office/drawing/2014/main" id="{404B5F62-FCBA-4FD4-A7CD-D0CF142F67CC}"/>
                  </a:ext>
                </a:extLst>
              </p:cNvPr>
              <p:cNvSpPr>
                <a:spLocks/>
              </p:cNvSpPr>
              <p:nvPr/>
            </p:nvSpPr>
            <p:spPr bwMode="auto">
              <a:xfrm>
                <a:off x="3984"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6" name="Freeform 35">
                <a:extLst>
                  <a:ext uri="{FF2B5EF4-FFF2-40B4-BE49-F238E27FC236}">
                    <a16:creationId xmlns:a16="http://schemas.microsoft.com/office/drawing/2014/main" id="{8C5599FB-E973-48AD-AFA0-BA1C067701E5}"/>
                  </a:ext>
                </a:extLst>
              </p:cNvPr>
              <p:cNvSpPr>
                <a:spLocks/>
              </p:cNvSpPr>
              <p:nvPr/>
            </p:nvSpPr>
            <p:spPr bwMode="auto">
              <a:xfrm>
                <a:off x="3764" y="3435"/>
                <a:ext cx="46" cy="71"/>
              </a:xfrm>
              <a:custGeom>
                <a:avLst/>
                <a:gdLst>
                  <a:gd name="T0" fmla="*/ 34 w 34"/>
                  <a:gd name="T1" fmla="*/ 35 h 52"/>
                  <a:gd name="T2" fmla="*/ 34 w 34"/>
                  <a:gd name="T3" fmla="*/ 16 h 52"/>
                  <a:gd name="T4" fmla="*/ 17 w 34"/>
                  <a:gd name="T5" fmla="*/ 0 h 52"/>
                  <a:gd name="T6" fmla="*/ 17 w 34"/>
                  <a:gd name="T7" fmla="*/ 0 h 52"/>
                  <a:gd name="T8" fmla="*/ 0 w 34"/>
                  <a:gd name="T9" fmla="*/ 16 h 52"/>
                  <a:gd name="T10" fmla="*/ 0 w 34"/>
                  <a:gd name="T11" fmla="*/ 35 h 52"/>
                  <a:gd name="T12" fmla="*/ 17 w 34"/>
                  <a:gd name="T13" fmla="*/ 52 h 52"/>
                  <a:gd name="T14" fmla="*/ 17 w 34"/>
                  <a:gd name="T15" fmla="*/ 52 h 52"/>
                  <a:gd name="T16" fmla="*/ 34 w 34"/>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34" y="35"/>
                    </a:moveTo>
                    <a:cubicBezTo>
                      <a:pt x="34" y="16"/>
                      <a:pt x="34" y="16"/>
                      <a:pt x="34" y="16"/>
                    </a:cubicBezTo>
                    <a:cubicBezTo>
                      <a:pt x="34" y="7"/>
                      <a:pt x="27" y="0"/>
                      <a:pt x="17" y="0"/>
                    </a:cubicBezTo>
                    <a:cubicBezTo>
                      <a:pt x="17" y="0"/>
                      <a:pt x="17" y="0"/>
                      <a:pt x="17" y="0"/>
                    </a:cubicBezTo>
                    <a:cubicBezTo>
                      <a:pt x="8" y="0"/>
                      <a:pt x="0" y="7"/>
                      <a:pt x="0" y="16"/>
                    </a:cubicBezTo>
                    <a:cubicBezTo>
                      <a:pt x="0" y="35"/>
                      <a:pt x="0" y="35"/>
                      <a:pt x="0" y="35"/>
                    </a:cubicBezTo>
                    <a:cubicBezTo>
                      <a:pt x="0" y="43"/>
                      <a:pt x="8" y="52"/>
                      <a:pt x="17" y="52"/>
                    </a:cubicBezTo>
                    <a:cubicBezTo>
                      <a:pt x="17" y="52"/>
                      <a:pt x="17" y="52"/>
                      <a:pt x="17" y="52"/>
                    </a:cubicBezTo>
                    <a:cubicBezTo>
                      <a:pt x="27" y="52"/>
                      <a:pt x="34" y="43"/>
                      <a:pt x="34"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7" name="Freeform 36">
                <a:extLst>
                  <a:ext uri="{FF2B5EF4-FFF2-40B4-BE49-F238E27FC236}">
                    <a16:creationId xmlns:a16="http://schemas.microsoft.com/office/drawing/2014/main" id="{BC412633-DE28-4F34-B816-3A684F423272}"/>
                  </a:ext>
                </a:extLst>
              </p:cNvPr>
              <p:cNvSpPr>
                <a:spLocks/>
              </p:cNvSpPr>
              <p:nvPr/>
            </p:nvSpPr>
            <p:spPr bwMode="auto">
              <a:xfrm>
                <a:off x="3897"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8" name="Freeform 37">
                <a:extLst>
                  <a:ext uri="{FF2B5EF4-FFF2-40B4-BE49-F238E27FC236}">
                    <a16:creationId xmlns:a16="http://schemas.microsoft.com/office/drawing/2014/main" id="{DC2A94B0-F790-49EF-A74B-624D040EABF9}"/>
                  </a:ext>
                </a:extLst>
              </p:cNvPr>
              <p:cNvSpPr>
                <a:spLocks/>
              </p:cNvSpPr>
              <p:nvPr/>
            </p:nvSpPr>
            <p:spPr bwMode="auto">
              <a:xfrm>
                <a:off x="4028" y="3435"/>
                <a:ext cx="45" cy="71"/>
              </a:xfrm>
              <a:custGeom>
                <a:avLst/>
                <a:gdLst>
                  <a:gd name="T0" fmla="*/ 33 w 33"/>
                  <a:gd name="T1" fmla="*/ 35 h 52"/>
                  <a:gd name="T2" fmla="*/ 33 w 33"/>
                  <a:gd name="T3" fmla="*/ 16 h 52"/>
                  <a:gd name="T4" fmla="*/ 16 w 33"/>
                  <a:gd name="T5" fmla="*/ 0 h 52"/>
                  <a:gd name="T6" fmla="*/ 16 w 33"/>
                  <a:gd name="T7" fmla="*/ 0 h 52"/>
                  <a:gd name="T8" fmla="*/ 0 w 33"/>
                  <a:gd name="T9" fmla="*/ 16 h 52"/>
                  <a:gd name="T10" fmla="*/ 0 w 33"/>
                  <a:gd name="T11" fmla="*/ 35 h 52"/>
                  <a:gd name="T12" fmla="*/ 16 w 33"/>
                  <a:gd name="T13" fmla="*/ 52 h 52"/>
                  <a:gd name="T14" fmla="*/ 16 w 33"/>
                  <a:gd name="T15" fmla="*/ 52 h 52"/>
                  <a:gd name="T16" fmla="*/ 33 w 33"/>
                  <a:gd name="T17" fmla="*/ 3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2">
                    <a:moveTo>
                      <a:pt x="33" y="35"/>
                    </a:moveTo>
                    <a:cubicBezTo>
                      <a:pt x="33" y="16"/>
                      <a:pt x="33" y="16"/>
                      <a:pt x="33" y="16"/>
                    </a:cubicBezTo>
                    <a:cubicBezTo>
                      <a:pt x="33" y="7"/>
                      <a:pt x="25" y="0"/>
                      <a:pt x="16" y="0"/>
                    </a:cubicBezTo>
                    <a:cubicBezTo>
                      <a:pt x="16" y="0"/>
                      <a:pt x="16" y="0"/>
                      <a:pt x="16" y="0"/>
                    </a:cubicBezTo>
                    <a:cubicBezTo>
                      <a:pt x="7" y="0"/>
                      <a:pt x="0" y="7"/>
                      <a:pt x="0" y="16"/>
                    </a:cubicBezTo>
                    <a:cubicBezTo>
                      <a:pt x="0" y="35"/>
                      <a:pt x="0" y="35"/>
                      <a:pt x="0" y="35"/>
                    </a:cubicBezTo>
                    <a:cubicBezTo>
                      <a:pt x="0" y="43"/>
                      <a:pt x="7" y="52"/>
                      <a:pt x="16" y="52"/>
                    </a:cubicBezTo>
                    <a:cubicBezTo>
                      <a:pt x="16" y="52"/>
                      <a:pt x="16" y="52"/>
                      <a:pt x="16" y="52"/>
                    </a:cubicBezTo>
                    <a:cubicBezTo>
                      <a:pt x="25" y="52"/>
                      <a:pt x="33" y="43"/>
                      <a:pt x="33" y="35"/>
                    </a:cubicBezTo>
                    <a:close/>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sp>
            <p:nvSpPr>
              <p:cNvPr id="269" name="Freeform 38">
                <a:extLst>
                  <a:ext uri="{FF2B5EF4-FFF2-40B4-BE49-F238E27FC236}">
                    <a16:creationId xmlns:a16="http://schemas.microsoft.com/office/drawing/2014/main" id="{B1F57073-424B-4C60-B721-043B12D5F8F0}"/>
                  </a:ext>
                </a:extLst>
              </p:cNvPr>
              <p:cNvSpPr>
                <a:spLocks/>
              </p:cNvSpPr>
              <p:nvPr/>
            </p:nvSpPr>
            <p:spPr bwMode="auto">
              <a:xfrm>
                <a:off x="4117" y="3435"/>
                <a:ext cx="0" cy="68"/>
              </a:xfrm>
              <a:custGeom>
                <a:avLst/>
                <a:gdLst>
                  <a:gd name="T0" fmla="*/ 0 h 50"/>
                  <a:gd name="T1" fmla="*/ 50 h 50"/>
                </a:gdLst>
                <a:ahLst/>
                <a:cxnLst>
                  <a:cxn ang="0">
                    <a:pos x="0" y="T0"/>
                  </a:cxn>
                  <a:cxn ang="0">
                    <a:pos x="0" y="T1"/>
                  </a:cxn>
                </a:cxnLst>
                <a:rect l="0" t="0" r="r" b="b"/>
                <a:pathLst>
                  <a:path h="50">
                    <a:moveTo>
                      <a:pt x="0" y="0"/>
                    </a:moveTo>
                    <a:cubicBezTo>
                      <a:pt x="0" y="50"/>
                      <a:pt x="0" y="50"/>
                      <a:pt x="0" y="50"/>
                    </a:cubicBezTo>
                  </a:path>
                </a:pathLst>
              </a:custGeom>
              <a:solidFill>
                <a:srgbClr val="50E6FF"/>
              </a:solidFill>
              <a:ln w="15875" cap="flat">
                <a:solidFill>
                  <a:srgbClr val="0278D7"/>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black"/>
                  </a:solidFill>
                  <a:effectLst/>
                  <a:uLnTx/>
                  <a:uFillTx/>
                  <a:latin typeface="Segoe UI"/>
                  <a:ea typeface="+mn-ea"/>
                  <a:cs typeface="+mn-cs"/>
                </a:endParaRPr>
              </a:p>
            </p:txBody>
          </p:sp>
        </p:grpSp>
        <p:sp>
          <p:nvSpPr>
            <p:cNvPr id="248" name="Rectangle 247">
              <a:extLst>
                <a:ext uri="{FF2B5EF4-FFF2-40B4-BE49-F238E27FC236}">
                  <a16:creationId xmlns:a16="http://schemas.microsoft.com/office/drawing/2014/main" id="{B6B6E756-D82A-4312-8425-9E6BD46605CD}"/>
                </a:ext>
              </a:extLst>
            </p:cNvPr>
            <p:cNvSpPr/>
            <p:nvPr/>
          </p:nvSpPr>
          <p:spPr bwMode="auto">
            <a:xfrm>
              <a:off x="10338676" y="2159726"/>
              <a:ext cx="571242" cy="60392"/>
            </a:xfrm>
            <a:prstGeom prst="rect">
              <a:avLst/>
            </a:prstGeom>
            <a:solidFill>
              <a:srgbClr val="0278D7"/>
            </a:solidFill>
            <a:ln w="12700"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249" name="Oval 11">
              <a:extLst>
                <a:ext uri="{FF2B5EF4-FFF2-40B4-BE49-F238E27FC236}">
                  <a16:creationId xmlns:a16="http://schemas.microsoft.com/office/drawing/2014/main" id="{B6A4413F-6EEA-4194-8A75-CC5A934CE45A}"/>
                </a:ext>
              </a:extLst>
            </p:cNvPr>
            <p:cNvSpPr>
              <a:spLocks noChangeArrowheads="1"/>
            </p:cNvSpPr>
            <p:nvPr/>
          </p:nvSpPr>
          <p:spPr bwMode="auto">
            <a:xfrm>
              <a:off x="10790217" y="2181608"/>
              <a:ext cx="21881" cy="21881"/>
            </a:xfrm>
            <a:prstGeom prst="ellipse">
              <a:avLst/>
            </a:prstGeom>
            <a:solidFill>
              <a:srgbClr val="50E6FF"/>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F3F3F"/>
                </a:solidFill>
                <a:effectLst/>
                <a:uLnTx/>
                <a:uFillTx/>
                <a:latin typeface="Segoe UI"/>
                <a:ea typeface="+mn-ea"/>
                <a:cs typeface="+mn-cs"/>
              </a:endParaRPr>
            </a:p>
          </p:txBody>
        </p:sp>
        <p:sp>
          <p:nvSpPr>
            <p:cNvPr id="250" name="Oval 12">
              <a:extLst>
                <a:ext uri="{FF2B5EF4-FFF2-40B4-BE49-F238E27FC236}">
                  <a16:creationId xmlns:a16="http://schemas.microsoft.com/office/drawing/2014/main" id="{8080175A-AAC9-42B8-8CF1-FA8B577574C7}"/>
                </a:ext>
              </a:extLst>
            </p:cNvPr>
            <p:cNvSpPr>
              <a:spLocks noChangeArrowheads="1"/>
            </p:cNvSpPr>
            <p:nvPr/>
          </p:nvSpPr>
          <p:spPr bwMode="auto">
            <a:xfrm>
              <a:off x="10822395" y="2181608"/>
              <a:ext cx="21881" cy="21881"/>
            </a:xfrm>
            <a:prstGeom prst="ellipse">
              <a:avLst/>
            </a:prstGeom>
            <a:solidFill>
              <a:srgbClr val="50E6FF"/>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F3F3F"/>
                </a:solidFill>
                <a:effectLst/>
                <a:uLnTx/>
                <a:uFillTx/>
                <a:latin typeface="Segoe UI"/>
                <a:ea typeface="+mn-ea"/>
                <a:cs typeface="+mn-cs"/>
              </a:endParaRPr>
            </a:p>
          </p:txBody>
        </p:sp>
        <p:sp>
          <p:nvSpPr>
            <p:cNvPr id="251" name="Oval 13">
              <a:extLst>
                <a:ext uri="{FF2B5EF4-FFF2-40B4-BE49-F238E27FC236}">
                  <a16:creationId xmlns:a16="http://schemas.microsoft.com/office/drawing/2014/main" id="{9A5BE48C-73DE-4A5E-A0EB-19C8AB0D5ED2}"/>
                </a:ext>
              </a:extLst>
            </p:cNvPr>
            <p:cNvSpPr>
              <a:spLocks noChangeArrowheads="1"/>
            </p:cNvSpPr>
            <p:nvPr/>
          </p:nvSpPr>
          <p:spPr bwMode="auto">
            <a:xfrm>
              <a:off x="10855859" y="2181608"/>
              <a:ext cx="21881" cy="21881"/>
            </a:xfrm>
            <a:prstGeom prst="ellipse">
              <a:avLst/>
            </a:prstGeom>
            <a:solidFill>
              <a:srgbClr val="50E6FF"/>
            </a:solidFill>
            <a:ln w="12700">
              <a:noFill/>
              <a:round/>
              <a:headEnd/>
              <a:tailEnd/>
            </a:ln>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F3F3F"/>
                </a:solidFill>
                <a:effectLst/>
                <a:uLnTx/>
                <a:uFillTx/>
                <a:latin typeface="Segoe UI"/>
                <a:ea typeface="+mn-ea"/>
                <a:cs typeface="+mn-cs"/>
              </a:endParaRPr>
            </a:p>
          </p:txBody>
        </p:sp>
      </p:grpSp>
      <p:grpSp>
        <p:nvGrpSpPr>
          <p:cNvPr id="270" name="Group 269">
            <a:extLst>
              <a:ext uri="{FF2B5EF4-FFF2-40B4-BE49-F238E27FC236}">
                <a16:creationId xmlns:a16="http://schemas.microsoft.com/office/drawing/2014/main" id="{04F210A8-1AB9-48EB-8F81-88758E99459D}"/>
              </a:ext>
            </a:extLst>
          </p:cNvPr>
          <p:cNvGrpSpPr/>
          <p:nvPr/>
        </p:nvGrpSpPr>
        <p:grpSpPr>
          <a:xfrm>
            <a:off x="7246179" y="850411"/>
            <a:ext cx="888966" cy="783391"/>
            <a:chOff x="7610775" y="1966348"/>
            <a:chExt cx="871614" cy="768100"/>
          </a:xfrm>
        </p:grpSpPr>
        <p:sp>
          <p:nvSpPr>
            <p:cNvPr id="271" name="Freeform 146">
              <a:extLst>
                <a:ext uri="{FF2B5EF4-FFF2-40B4-BE49-F238E27FC236}">
                  <a16:creationId xmlns:a16="http://schemas.microsoft.com/office/drawing/2014/main" id="{54F02760-D28B-49E0-84A1-20E5F4F432DB}"/>
                </a:ext>
              </a:extLst>
            </p:cNvPr>
            <p:cNvSpPr>
              <a:spLocks noChangeAspect="1"/>
            </p:cNvSpPr>
            <p:nvPr/>
          </p:nvSpPr>
          <p:spPr bwMode="auto">
            <a:xfrm>
              <a:off x="7852915" y="1966348"/>
              <a:ext cx="629474" cy="39865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rgbClr val="50E6FF"/>
            </a:solidFill>
            <a:ln w="12700" cap="flat" cmpd="sng" algn="ctr">
              <a:noFill/>
              <a:prstDash val="solid"/>
              <a:miter lim="800000"/>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0" cap="none" spc="0" normalizeH="0" baseline="0" noProof="0">
                <a:ln>
                  <a:noFill/>
                </a:ln>
                <a:solidFill>
                  <a:srgbClr val="FFFFFF"/>
                </a:solidFill>
                <a:effectLst/>
                <a:uLnTx/>
                <a:uFillTx/>
                <a:latin typeface="Segoe UI Light"/>
                <a:ea typeface="Segoe UI" pitchFamily="34" charset="0"/>
                <a:cs typeface="Segoe UI" pitchFamily="34" charset="0"/>
              </a:endParaRPr>
            </a:p>
          </p:txBody>
        </p:sp>
        <p:grpSp>
          <p:nvGrpSpPr>
            <p:cNvPr id="272" name="Group 271">
              <a:extLst>
                <a:ext uri="{FF2B5EF4-FFF2-40B4-BE49-F238E27FC236}">
                  <a16:creationId xmlns:a16="http://schemas.microsoft.com/office/drawing/2014/main" id="{CF483415-EFE2-4FCC-B86F-53A0C8D3C05E}"/>
                </a:ext>
              </a:extLst>
            </p:cNvPr>
            <p:cNvGrpSpPr/>
            <p:nvPr/>
          </p:nvGrpSpPr>
          <p:grpSpPr>
            <a:xfrm>
              <a:off x="7610775" y="2178019"/>
              <a:ext cx="716233" cy="556429"/>
              <a:chOff x="4629192" y="2336515"/>
              <a:chExt cx="716233" cy="556429"/>
            </a:xfrm>
          </p:grpSpPr>
          <p:sp>
            <p:nvSpPr>
              <p:cNvPr id="273" name="Rectangle 272">
                <a:extLst>
                  <a:ext uri="{FF2B5EF4-FFF2-40B4-BE49-F238E27FC236}">
                    <a16:creationId xmlns:a16="http://schemas.microsoft.com/office/drawing/2014/main" id="{CDD9463D-D7AD-4A97-87ED-FB0472928D41}"/>
                  </a:ext>
                </a:extLst>
              </p:cNvPr>
              <p:cNvSpPr/>
              <p:nvPr/>
            </p:nvSpPr>
            <p:spPr>
              <a:xfrm>
                <a:off x="4629192" y="2336515"/>
                <a:ext cx="278414" cy="556429"/>
              </a:xfrm>
              <a:prstGeom prst="rect">
                <a:avLst/>
              </a:prstGeom>
              <a:solidFill>
                <a:srgbClr val="0078D7"/>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74" name="Rectangle 273">
                <a:extLst>
                  <a:ext uri="{FF2B5EF4-FFF2-40B4-BE49-F238E27FC236}">
                    <a16:creationId xmlns:a16="http://schemas.microsoft.com/office/drawing/2014/main" id="{28E54C46-A14B-4301-9C03-F3F1F14C20D9}"/>
                  </a:ext>
                </a:extLst>
              </p:cNvPr>
              <p:cNvSpPr/>
              <p:nvPr/>
            </p:nvSpPr>
            <p:spPr>
              <a:xfrm>
                <a:off x="4938421" y="2455083"/>
                <a:ext cx="254220" cy="437861"/>
              </a:xfrm>
              <a:prstGeom prst="rect">
                <a:avLst/>
              </a:prstGeom>
              <a:solidFill>
                <a:srgbClr val="0078D7"/>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75" name="Rectangle 274">
                <a:extLst>
                  <a:ext uri="{FF2B5EF4-FFF2-40B4-BE49-F238E27FC236}">
                    <a16:creationId xmlns:a16="http://schemas.microsoft.com/office/drawing/2014/main" id="{A182C6B3-AFD9-434E-9A4D-78BB4BA415F9}"/>
                  </a:ext>
                </a:extLst>
              </p:cNvPr>
              <p:cNvSpPr/>
              <p:nvPr/>
            </p:nvSpPr>
            <p:spPr>
              <a:xfrm>
                <a:off x="5223456" y="2639024"/>
                <a:ext cx="121969" cy="253920"/>
              </a:xfrm>
              <a:prstGeom prst="rect">
                <a:avLst/>
              </a:prstGeom>
              <a:solidFill>
                <a:srgbClr val="0078D7"/>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76" name="Rectangle 275">
                <a:extLst>
                  <a:ext uri="{FF2B5EF4-FFF2-40B4-BE49-F238E27FC236}">
                    <a16:creationId xmlns:a16="http://schemas.microsoft.com/office/drawing/2014/main" id="{10836F5A-B96A-4939-9551-427BA96205B8}"/>
                  </a:ext>
                </a:extLst>
              </p:cNvPr>
              <p:cNvSpPr/>
              <p:nvPr/>
            </p:nvSpPr>
            <p:spPr>
              <a:xfrm>
                <a:off x="4733709" y="2770148"/>
                <a:ext cx="69380" cy="122796"/>
              </a:xfrm>
              <a:prstGeom prst="rect">
                <a:avLst/>
              </a:prstGeom>
              <a:solidFill>
                <a:srgbClr val="50E6FF"/>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77" name="Rectangle 276">
                <a:extLst>
                  <a:ext uri="{FF2B5EF4-FFF2-40B4-BE49-F238E27FC236}">
                    <a16:creationId xmlns:a16="http://schemas.microsoft.com/office/drawing/2014/main" id="{FDEBA92A-F8C3-48B5-BCD7-5E54552DF957}"/>
                  </a:ext>
                </a:extLst>
              </p:cNvPr>
              <p:cNvSpPr/>
              <p:nvPr/>
            </p:nvSpPr>
            <p:spPr>
              <a:xfrm>
                <a:off x="5030398" y="2770148"/>
                <a:ext cx="69380" cy="122796"/>
              </a:xfrm>
              <a:prstGeom prst="rect">
                <a:avLst/>
              </a:prstGeom>
              <a:solidFill>
                <a:srgbClr val="50E6FF"/>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278" name="Rectangle 277">
                <a:extLst>
                  <a:ext uri="{FF2B5EF4-FFF2-40B4-BE49-F238E27FC236}">
                    <a16:creationId xmlns:a16="http://schemas.microsoft.com/office/drawing/2014/main" id="{5CB39EA4-59D8-4F06-96C0-7823E0920ACC}"/>
                  </a:ext>
                </a:extLst>
              </p:cNvPr>
              <p:cNvSpPr/>
              <p:nvPr/>
            </p:nvSpPr>
            <p:spPr>
              <a:xfrm>
                <a:off x="5258775" y="2799041"/>
                <a:ext cx="45719" cy="93903"/>
              </a:xfrm>
              <a:prstGeom prst="rect">
                <a:avLst/>
              </a:prstGeom>
              <a:solidFill>
                <a:srgbClr val="50E6FF"/>
              </a:solidFill>
              <a:ln w="10795" cap="flat" cmpd="sng" algn="ctr">
                <a:noFill/>
                <a:prstDash val="solid"/>
              </a:ln>
              <a:effectLst/>
            </p:spPr>
            <p:txBody>
              <a:bodyPr rtlCol="0" anchor="ctr"/>
              <a:lstStyle/>
              <a:p>
                <a:pPr marL="0" marR="0" lvl="0" indent="0" algn="ctr" defTabSz="951304"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grpSp>
      <p:sp>
        <p:nvSpPr>
          <p:cNvPr id="279" name="Rectangle 278">
            <a:extLst>
              <a:ext uri="{FF2B5EF4-FFF2-40B4-BE49-F238E27FC236}">
                <a16:creationId xmlns:a16="http://schemas.microsoft.com/office/drawing/2014/main" id="{803819A8-8489-4B4D-85FF-DC1DC5C9CD46}"/>
              </a:ext>
            </a:extLst>
          </p:cNvPr>
          <p:cNvSpPr/>
          <p:nvPr/>
        </p:nvSpPr>
        <p:spPr>
          <a:xfrm>
            <a:off x="3302354" y="2237583"/>
            <a:ext cx="2886916" cy="1412587"/>
          </a:xfrm>
          <a:prstGeom prst="rect">
            <a:avLst/>
          </a:prstGeom>
        </p:spPr>
        <p:txBody>
          <a:bodyPr wrap="square" lIns="186521" tIns="93260" rIns="93260" bIns="93260" anchor="t">
            <a:spAutoFit/>
          </a:bodyPr>
          <a:lstStyle/>
          <a:p>
            <a:pPr marL="0" marR="0" lvl="0" indent="0" algn="ctr" defTabSz="932059" rtl="0" eaLnBrk="1" fontAlgn="auto" latinLnBrk="0" hangingPunct="1">
              <a:lnSpc>
                <a:spcPct val="100000"/>
              </a:lnSpc>
              <a:spcBef>
                <a:spcPct val="0"/>
              </a:spcBef>
              <a:spcAft>
                <a:spcPts val="0"/>
              </a:spcAft>
              <a:buClrTx/>
              <a:buSzTx/>
              <a:buFontTx/>
              <a:buNone/>
              <a:tabLst/>
              <a:defRPr/>
            </a:pPr>
            <a:r>
              <a:rPr kumimoji="0" lang="en-GB" sz="2448" b="1" i="0" u="none" strike="noStrike" kern="1200" cap="none" spc="0" normalizeH="0" baseline="0" noProof="0" dirty="0">
                <a:ln>
                  <a:noFill/>
                </a:ln>
                <a:solidFill>
                  <a:srgbClr val="FFFFFF"/>
                </a:solidFill>
                <a:effectLst/>
                <a:uLnTx/>
                <a:uFillTx/>
                <a:latin typeface="Segoe UI"/>
                <a:ea typeface="+mn-ea"/>
                <a:cs typeface="+mn-cs"/>
              </a:rPr>
              <a:t>Dev tools</a:t>
            </a:r>
          </a:p>
          <a:p>
            <a:pPr marL="0" marR="0" lvl="0" indent="0" algn="ctr" defTabSz="932059" rtl="0" eaLnBrk="1" fontAlgn="auto" latinLnBrk="0" hangingPunct="1">
              <a:lnSpc>
                <a:spcPct val="100000"/>
              </a:lnSpc>
              <a:spcBef>
                <a:spcPct val="0"/>
              </a:spcBef>
              <a:spcAft>
                <a:spcPts val="0"/>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Integration with Visual Studio, VS Code and </a:t>
            </a:r>
            <a:br>
              <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836" b="0" i="0" u="none" strike="noStrike" kern="1200" cap="none" spc="0" normalizeH="0" baseline="0" noProof="0" dirty="0" err="1">
                <a:ln>
                  <a:noFill/>
                </a:ln>
                <a:solidFill>
                  <a:srgbClr val="FFFFFF"/>
                </a:solidFill>
                <a:effectLst/>
                <a:uLnTx/>
                <a:uFillTx/>
                <a:latin typeface="Segoe UI" panose="020B0502040204020203" pitchFamily="34" charset="0"/>
                <a:ea typeface="+mn-ea"/>
                <a:cs typeface="Segoe UI" panose="020B0502040204020203" pitchFamily="34" charset="0"/>
              </a:rPr>
              <a:t>Jupyter</a:t>
            </a:r>
            <a:r>
              <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Notebooks</a:t>
            </a:r>
            <a:endParaRPr kumimoji="0" lang="en-GB"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80" name="Rectangle 279">
            <a:extLst>
              <a:ext uri="{FF2B5EF4-FFF2-40B4-BE49-F238E27FC236}">
                <a16:creationId xmlns:a16="http://schemas.microsoft.com/office/drawing/2014/main" id="{2157106D-7CDE-4BB1-BF86-626E43439196}"/>
              </a:ext>
            </a:extLst>
          </p:cNvPr>
          <p:cNvSpPr/>
          <p:nvPr/>
        </p:nvSpPr>
        <p:spPr>
          <a:xfrm>
            <a:off x="502575" y="2237584"/>
            <a:ext cx="2596774" cy="1148823"/>
          </a:xfrm>
          <a:prstGeom prst="rect">
            <a:avLst/>
          </a:prstGeom>
        </p:spPr>
        <p:txBody>
          <a:bodyPr wrap="square" lIns="186521" tIns="93260" rIns="93260" bIns="93260" anchor="t">
            <a:spAutoFit/>
          </a:bodyPr>
          <a:lstStyle/>
          <a:p>
            <a:pPr marL="0" marR="0" lvl="0" indent="0" algn="ctr" defTabSz="932059" rtl="0" eaLnBrk="1" fontAlgn="auto" latinLnBrk="0" hangingPunct="1">
              <a:lnSpc>
                <a:spcPct val="100000"/>
              </a:lnSpc>
              <a:spcBef>
                <a:spcPct val="0"/>
              </a:spcBef>
              <a:spcAft>
                <a:spcPts val="0"/>
              </a:spcAft>
              <a:buClrTx/>
              <a:buSzTx/>
              <a:buFontTx/>
              <a:buNone/>
              <a:tabLst/>
              <a:defRPr/>
            </a:pPr>
            <a:r>
              <a:rPr kumimoji="0" lang="en-GB" sz="2448" b="1" i="0" u="none" strike="noStrike" kern="1200" cap="none" spc="0" normalizeH="0" baseline="0" noProof="0">
                <a:ln>
                  <a:noFill/>
                </a:ln>
                <a:solidFill>
                  <a:srgbClr val="FFFFFF"/>
                </a:solidFill>
                <a:effectLst/>
                <a:uLnTx/>
                <a:uFillTx/>
                <a:latin typeface="Segoe UI"/>
                <a:ea typeface="+mn-ea"/>
                <a:cs typeface="+mn-cs"/>
              </a:rPr>
              <a:t>Q#  </a:t>
            </a:r>
            <a:br>
              <a:rPr kumimoji="0" lang="en-GB" sz="1632" b="0" i="0" u="none" strike="noStrike" kern="1200" cap="none" spc="0" normalizeH="0" baseline="0" noProof="0">
                <a:ln>
                  <a:noFill/>
                </a:ln>
                <a:solidFill>
                  <a:srgbClr val="FFFFFF"/>
                </a:solidFill>
                <a:effectLst/>
                <a:uLnTx/>
                <a:uFillTx/>
                <a:latin typeface="Segoe UI"/>
                <a:ea typeface="+mn-ea"/>
                <a:cs typeface="+mn-cs"/>
              </a:rPr>
            </a:br>
            <a:r>
              <a:rPr kumimoji="0" lang="en-GB" sz="1836" b="0" i="0" u="none" strike="noStrike" kern="1200" cap="none" spc="0" normalizeH="0" baseline="0" noProof="0">
                <a:ln>
                  <a:noFill/>
                </a:ln>
                <a:solidFill>
                  <a:srgbClr val="FFFFFF"/>
                </a:solidFill>
                <a:effectLst/>
                <a:uLnTx/>
                <a:uFillTx/>
                <a:latin typeface="Segoe UI"/>
                <a:ea typeface="+mn-ea"/>
                <a:cs typeface="+mn-cs"/>
              </a:rPr>
              <a:t>A new language for quantum algorithms</a:t>
            </a:r>
          </a:p>
        </p:txBody>
      </p:sp>
      <p:sp>
        <p:nvSpPr>
          <p:cNvPr id="281" name="Rectangle 280">
            <a:extLst>
              <a:ext uri="{FF2B5EF4-FFF2-40B4-BE49-F238E27FC236}">
                <a16:creationId xmlns:a16="http://schemas.microsoft.com/office/drawing/2014/main" id="{974E42D2-1E9F-4267-B04A-FBB2B762D1F4}"/>
              </a:ext>
            </a:extLst>
          </p:cNvPr>
          <p:cNvSpPr/>
          <p:nvPr/>
        </p:nvSpPr>
        <p:spPr>
          <a:xfrm>
            <a:off x="9404168" y="2237583"/>
            <a:ext cx="2765501" cy="1611503"/>
          </a:xfrm>
          <a:prstGeom prst="rect">
            <a:avLst/>
          </a:prstGeom>
        </p:spPr>
        <p:txBody>
          <a:bodyPr wrap="square" lIns="186521" tIns="93260" rIns="93260" bIns="93260" anchor="t">
            <a:spAutoFit/>
          </a:bodyPr>
          <a:lstStyle/>
          <a:p>
            <a:pPr marL="0" marR="0" lvl="0" indent="0" algn="ctr" defTabSz="932059" rtl="0" eaLnBrk="1" fontAlgn="auto" latinLnBrk="0" hangingPunct="1">
              <a:lnSpc>
                <a:spcPct val="100000"/>
              </a:lnSpc>
              <a:spcBef>
                <a:spcPct val="0"/>
              </a:spcBef>
              <a:spcAft>
                <a:spcPts val="612"/>
              </a:spcAft>
              <a:buClrTx/>
              <a:buSzTx/>
              <a:buFontTx/>
              <a:buNone/>
              <a:tabLst/>
              <a:defRPr/>
            </a:pPr>
            <a:r>
              <a:rPr kumimoji="0" lang="en-GB" sz="2448" b="1" i="0" u="none" strike="noStrike" kern="1200" cap="none" spc="0" normalizeH="0" baseline="0" noProof="0" dirty="0">
                <a:ln>
                  <a:noFill/>
                </a:ln>
                <a:solidFill>
                  <a:srgbClr val="FFFFFF"/>
                </a:solidFill>
                <a:effectLst/>
                <a:uLnTx/>
                <a:uFillTx/>
                <a:latin typeface="Segoe UI"/>
                <a:ea typeface="+mn-ea"/>
                <a:cs typeface="+mn-cs"/>
              </a:rPr>
              <a:t>Libraries and Quantum Katas </a:t>
            </a:r>
          </a:p>
          <a:p>
            <a:pPr marL="0" marR="0" lvl="0" indent="0" algn="ctr" defTabSz="932059" rtl="0" eaLnBrk="1" fontAlgn="auto" latinLnBrk="0" hangingPunct="1">
              <a:lnSpc>
                <a:spcPct val="100000"/>
              </a:lnSpc>
              <a:spcBef>
                <a:spcPct val="0"/>
              </a:spcBef>
              <a:spcAft>
                <a:spcPts val="612"/>
              </a:spcAft>
              <a:buClrTx/>
              <a:buSzTx/>
              <a:buFontTx/>
              <a:buNone/>
              <a:tabLst/>
              <a:defRPr/>
            </a:pPr>
            <a:r>
              <a:rPr kumimoji="0" lang="en-GB"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Common patterns &amp; programming tutorials </a:t>
            </a:r>
          </a:p>
        </p:txBody>
      </p:sp>
      <p:sp>
        <p:nvSpPr>
          <p:cNvPr id="282" name="TextBox 281">
            <a:extLst>
              <a:ext uri="{FF2B5EF4-FFF2-40B4-BE49-F238E27FC236}">
                <a16:creationId xmlns:a16="http://schemas.microsoft.com/office/drawing/2014/main" id="{B8751E10-E156-4B61-B303-77685210A755}"/>
              </a:ext>
            </a:extLst>
          </p:cNvPr>
          <p:cNvSpPr txBox="1"/>
          <p:nvPr/>
        </p:nvSpPr>
        <p:spPr>
          <a:xfrm>
            <a:off x="6377546" y="2237583"/>
            <a:ext cx="2687179" cy="1489532"/>
          </a:xfrm>
          <a:prstGeom prst="rect">
            <a:avLst/>
          </a:prstGeom>
          <a:noFill/>
        </p:spPr>
        <p:txBody>
          <a:bodyPr wrap="square" lIns="186521" tIns="93260" rIns="93260" bIns="93260" rtlCol="0" anchor="t">
            <a:spAutoFit/>
          </a:bodyPr>
          <a:lstStyle/>
          <a:p>
            <a:pPr marL="0" marR="0" lvl="0" indent="0" algn="ctr" defTabSz="932059" rtl="0" eaLnBrk="1" fontAlgn="auto" latinLnBrk="0" hangingPunct="1">
              <a:lnSpc>
                <a:spcPct val="100000"/>
              </a:lnSpc>
              <a:spcBef>
                <a:spcPct val="0"/>
              </a:spcBef>
              <a:spcAft>
                <a:spcPts val="612"/>
              </a:spcAft>
              <a:buClrTx/>
              <a:buSzTx/>
              <a:buFontTx/>
              <a:buNone/>
              <a:tabLst/>
              <a:defRPr/>
            </a:pPr>
            <a:r>
              <a:rPr kumimoji="0" lang="en-US" sz="2448" b="1" i="0" u="none" strike="noStrike" kern="1200" cap="none" spc="0" normalizeH="0" baseline="0" noProof="0" dirty="0">
                <a:ln>
                  <a:noFill/>
                </a:ln>
                <a:solidFill>
                  <a:srgbClr val="FFFFFF"/>
                </a:solidFill>
                <a:effectLst/>
                <a:uLnTx/>
                <a:uFillTx/>
                <a:latin typeface="Segoe UI"/>
                <a:ea typeface="+mn-ea"/>
                <a:cs typeface="+mn-cs"/>
              </a:rPr>
              <a:t>Simulation</a:t>
            </a:r>
          </a:p>
          <a:p>
            <a:pPr marL="0" marR="0" lvl="0" indent="0" algn="ctr" defTabSz="932059" rtl="0" eaLnBrk="1" fontAlgn="auto" latinLnBrk="0" hangingPunct="1">
              <a:lnSpc>
                <a:spcPct val="100000"/>
              </a:lnSpc>
              <a:spcBef>
                <a:spcPct val="0"/>
              </a:spcBef>
              <a:spcAft>
                <a:spcPts val="612"/>
              </a:spcAft>
              <a:buClrTx/>
              <a:buSzTx/>
              <a:buFontTx/>
              <a:buNone/>
              <a:tabLst/>
              <a:defRPr/>
            </a:pPr>
            <a:r>
              <a:rPr kumimoji="0" lang="en-US" sz="1836"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Local simulation, resource estimation &amp; specialized simulators</a:t>
            </a:r>
          </a:p>
        </p:txBody>
      </p:sp>
      <p:grpSp>
        <p:nvGrpSpPr>
          <p:cNvPr id="9" name="Group 8">
            <a:extLst>
              <a:ext uri="{FF2B5EF4-FFF2-40B4-BE49-F238E27FC236}">
                <a16:creationId xmlns:a16="http://schemas.microsoft.com/office/drawing/2014/main" id="{DD7EE8EC-EE3E-4998-B337-53B472C62401}"/>
              </a:ext>
            </a:extLst>
          </p:cNvPr>
          <p:cNvGrpSpPr/>
          <p:nvPr/>
        </p:nvGrpSpPr>
        <p:grpSpPr>
          <a:xfrm>
            <a:off x="7778868" y="3944161"/>
            <a:ext cx="826388" cy="826388"/>
            <a:chOff x="7679123" y="3821943"/>
            <a:chExt cx="704350" cy="704350"/>
          </a:xfrm>
        </p:grpSpPr>
        <p:sp>
          <p:nvSpPr>
            <p:cNvPr id="65" name="Oval 64">
              <a:extLst>
                <a:ext uri="{FF2B5EF4-FFF2-40B4-BE49-F238E27FC236}">
                  <a16:creationId xmlns:a16="http://schemas.microsoft.com/office/drawing/2014/main" id="{7E52F28E-CF79-404A-9D6D-C0EC791193B3}"/>
                </a:ext>
              </a:extLst>
            </p:cNvPr>
            <p:cNvSpPr/>
            <p:nvPr/>
          </p:nvSpPr>
          <p:spPr bwMode="auto">
            <a:xfrm>
              <a:off x="7679123" y="3821943"/>
              <a:ext cx="704350" cy="704350"/>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58" name="Picture 57">
              <a:extLst>
                <a:ext uri="{FF2B5EF4-FFF2-40B4-BE49-F238E27FC236}">
                  <a16:creationId xmlns:a16="http://schemas.microsoft.com/office/drawing/2014/main" id="{CE00B351-312F-4579-8F79-62BB2A0A74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8959" y="3951010"/>
              <a:ext cx="357824" cy="418914"/>
            </a:xfrm>
            <a:prstGeom prst="rect">
              <a:avLst/>
            </a:prstGeom>
            <a:effectLst/>
          </p:spPr>
        </p:pic>
      </p:grpSp>
      <p:grpSp>
        <p:nvGrpSpPr>
          <p:cNvPr id="8" name="Group 7">
            <a:extLst>
              <a:ext uri="{FF2B5EF4-FFF2-40B4-BE49-F238E27FC236}">
                <a16:creationId xmlns:a16="http://schemas.microsoft.com/office/drawing/2014/main" id="{CAB3DD34-658F-408A-BB18-FEC4FBD3BDDF}"/>
              </a:ext>
            </a:extLst>
          </p:cNvPr>
          <p:cNvGrpSpPr/>
          <p:nvPr/>
        </p:nvGrpSpPr>
        <p:grpSpPr>
          <a:xfrm>
            <a:off x="5805043" y="3944161"/>
            <a:ext cx="826388" cy="826388"/>
            <a:chOff x="5743825" y="3821943"/>
            <a:chExt cx="704350" cy="704350"/>
          </a:xfrm>
        </p:grpSpPr>
        <p:sp>
          <p:nvSpPr>
            <p:cNvPr id="64" name="Oval 63">
              <a:extLst>
                <a:ext uri="{FF2B5EF4-FFF2-40B4-BE49-F238E27FC236}">
                  <a16:creationId xmlns:a16="http://schemas.microsoft.com/office/drawing/2014/main" id="{1122E2CD-C782-46EC-BDBB-1E760F6C8103}"/>
                </a:ext>
              </a:extLst>
            </p:cNvPr>
            <p:cNvSpPr/>
            <p:nvPr/>
          </p:nvSpPr>
          <p:spPr bwMode="auto">
            <a:xfrm>
              <a:off x="5743825" y="3821943"/>
              <a:ext cx="704350" cy="704350"/>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9" name="Freeform 218">
              <a:extLst>
                <a:ext uri="{FF2B5EF4-FFF2-40B4-BE49-F238E27FC236}">
                  <a16:creationId xmlns:a16="http://schemas.microsoft.com/office/drawing/2014/main" id="{EDA76F9E-3FDE-46F5-92F2-EE4BA03C5A7E}"/>
                </a:ext>
              </a:extLst>
            </p:cNvPr>
            <p:cNvSpPr>
              <a:spLocks/>
            </p:cNvSpPr>
            <p:nvPr/>
          </p:nvSpPr>
          <p:spPr bwMode="auto">
            <a:xfrm>
              <a:off x="5930551" y="3955197"/>
              <a:ext cx="318137" cy="392822"/>
            </a:xfrm>
            <a:custGeom>
              <a:avLst/>
              <a:gdLst>
                <a:gd name="connsiteX0" fmla="*/ 129808 w 426363"/>
                <a:gd name="connsiteY0" fmla="*/ 126536 h 526455"/>
                <a:gd name="connsiteX1" fmla="*/ 218389 w 426363"/>
                <a:gd name="connsiteY1" fmla="*/ 149608 h 526455"/>
                <a:gd name="connsiteX2" fmla="*/ 318525 w 426363"/>
                <a:gd name="connsiteY2" fmla="*/ 126536 h 526455"/>
                <a:gd name="connsiteX3" fmla="*/ 414809 w 426363"/>
                <a:gd name="connsiteY3" fmla="*/ 176526 h 526455"/>
                <a:gd name="connsiteX4" fmla="*/ 357039 w 426363"/>
                <a:gd name="connsiteY4" fmla="*/ 276505 h 526455"/>
                <a:gd name="connsiteX5" fmla="*/ 426363 w 426363"/>
                <a:gd name="connsiteY5" fmla="*/ 384176 h 526455"/>
                <a:gd name="connsiteX6" fmla="*/ 391701 w 426363"/>
                <a:gd name="connsiteY6" fmla="*/ 461084 h 526455"/>
                <a:gd name="connsiteX7" fmla="*/ 310822 w 426363"/>
                <a:gd name="connsiteY7" fmla="*/ 522610 h 526455"/>
                <a:gd name="connsiteX8" fmla="*/ 222241 w 426363"/>
                <a:gd name="connsiteY8" fmla="*/ 503383 h 526455"/>
                <a:gd name="connsiteX9" fmla="*/ 137511 w 426363"/>
                <a:gd name="connsiteY9" fmla="*/ 526455 h 526455"/>
                <a:gd name="connsiteX10" fmla="*/ 52780 w 426363"/>
                <a:gd name="connsiteY10" fmla="*/ 457238 h 526455"/>
                <a:gd name="connsiteX11" fmla="*/ 21970 w 426363"/>
                <a:gd name="connsiteY11" fmla="*/ 191907 h 526455"/>
                <a:gd name="connsiteX12" fmla="*/ 129808 w 426363"/>
                <a:gd name="connsiteY12" fmla="*/ 126536 h 526455"/>
                <a:gd name="connsiteX13" fmla="*/ 317672 w 426363"/>
                <a:gd name="connsiteY13" fmla="*/ 0 h 526455"/>
                <a:gd name="connsiteX14" fmla="*/ 290749 w 426363"/>
                <a:gd name="connsiteY14" fmla="*/ 84351 h 526455"/>
                <a:gd name="connsiteX15" fmla="*/ 213827 w 426363"/>
                <a:gd name="connsiteY15" fmla="*/ 118858 h 526455"/>
                <a:gd name="connsiteX16" fmla="*/ 240750 w 426363"/>
                <a:gd name="connsiteY16" fmla="*/ 38341 h 526455"/>
                <a:gd name="connsiteX17" fmla="*/ 317672 w 426363"/>
                <a:gd name="connsiteY17" fmla="*/ 0 h 5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6363" h="526455">
                  <a:moveTo>
                    <a:pt x="129808" y="126536"/>
                  </a:moveTo>
                  <a:cubicBezTo>
                    <a:pt x="164470" y="126536"/>
                    <a:pt x="195281" y="149608"/>
                    <a:pt x="218389" y="149608"/>
                  </a:cubicBezTo>
                  <a:cubicBezTo>
                    <a:pt x="237646" y="149608"/>
                    <a:pt x="276160" y="122690"/>
                    <a:pt x="318525" y="126536"/>
                  </a:cubicBezTo>
                  <a:cubicBezTo>
                    <a:pt x="333930" y="126536"/>
                    <a:pt x="383998" y="134226"/>
                    <a:pt x="414809" y="176526"/>
                  </a:cubicBezTo>
                  <a:cubicBezTo>
                    <a:pt x="410958" y="180371"/>
                    <a:pt x="357039" y="211134"/>
                    <a:pt x="357039" y="276505"/>
                  </a:cubicBezTo>
                  <a:cubicBezTo>
                    <a:pt x="357039" y="357258"/>
                    <a:pt x="426363" y="384176"/>
                    <a:pt x="426363" y="384176"/>
                  </a:cubicBezTo>
                  <a:cubicBezTo>
                    <a:pt x="426363" y="388022"/>
                    <a:pt x="418660" y="422630"/>
                    <a:pt x="391701" y="461084"/>
                  </a:cubicBezTo>
                  <a:cubicBezTo>
                    <a:pt x="368593" y="491847"/>
                    <a:pt x="345484" y="522610"/>
                    <a:pt x="310822" y="522610"/>
                  </a:cubicBezTo>
                  <a:cubicBezTo>
                    <a:pt x="276160" y="526455"/>
                    <a:pt x="264606" y="503383"/>
                    <a:pt x="222241" y="503383"/>
                  </a:cubicBezTo>
                  <a:cubicBezTo>
                    <a:pt x="183727" y="503383"/>
                    <a:pt x="172173" y="522610"/>
                    <a:pt x="137511" y="526455"/>
                  </a:cubicBezTo>
                  <a:cubicBezTo>
                    <a:pt x="102848" y="526455"/>
                    <a:pt x="75889" y="491847"/>
                    <a:pt x="52780" y="457238"/>
                  </a:cubicBezTo>
                  <a:cubicBezTo>
                    <a:pt x="10415" y="391867"/>
                    <a:pt x="-24247" y="272660"/>
                    <a:pt x="21970" y="191907"/>
                  </a:cubicBezTo>
                  <a:cubicBezTo>
                    <a:pt x="45078" y="153453"/>
                    <a:pt x="83591" y="126536"/>
                    <a:pt x="129808" y="126536"/>
                  </a:cubicBezTo>
                  <a:close/>
                  <a:moveTo>
                    <a:pt x="317672" y="0"/>
                  </a:moveTo>
                  <a:cubicBezTo>
                    <a:pt x="321518" y="30673"/>
                    <a:pt x="309980" y="61346"/>
                    <a:pt x="290749" y="84351"/>
                  </a:cubicBezTo>
                  <a:cubicBezTo>
                    <a:pt x="271519" y="103521"/>
                    <a:pt x="240750" y="122692"/>
                    <a:pt x="213827" y="118858"/>
                  </a:cubicBezTo>
                  <a:cubicBezTo>
                    <a:pt x="209981" y="88185"/>
                    <a:pt x="221519" y="57512"/>
                    <a:pt x="240750" y="38341"/>
                  </a:cubicBezTo>
                  <a:cubicBezTo>
                    <a:pt x="259980" y="15336"/>
                    <a:pt x="290749" y="0"/>
                    <a:pt x="317672" y="0"/>
                  </a:cubicBezTo>
                  <a:close/>
                </a:path>
              </a:pathLst>
            </a:custGeom>
            <a:solidFill>
              <a:srgbClr val="243A5E"/>
            </a:solidFill>
            <a:ln>
              <a:noFill/>
            </a:ln>
            <a:effectLst/>
          </p:spPr>
          <p:txBody>
            <a:bodyPr vert="horz" wrap="square" lIns="91427" tIns="45713" rIns="91427" bIns="45713" numCol="1" anchor="t" anchorCtr="0" compatLnSpc="1">
              <a:prstTxWarp prst="textNoShape">
                <a:avLst/>
              </a:prstTxWarp>
              <a:noAutofit/>
            </a:bodyPr>
            <a:lstStyle/>
            <a:p>
              <a:pPr marL="0" marR="0" lvl="0" indent="0" algn="l" defTabSz="4662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grpSp>
        <p:nvGrpSpPr>
          <p:cNvPr id="7" name="Group 6">
            <a:extLst>
              <a:ext uri="{FF2B5EF4-FFF2-40B4-BE49-F238E27FC236}">
                <a16:creationId xmlns:a16="http://schemas.microsoft.com/office/drawing/2014/main" id="{B7B996DC-11A0-47B7-8A86-C44BD8E705A3}"/>
              </a:ext>
            </a:extLst>
          </p:cNvPr>
          <p:cNvGrpSpPr/>
          <p:nvPr/>
        </p:nvGrpSpPr>
        <p:grpSpPr>
          <a:xfrm>
            <a:off x="3831218" y="3944161"/>
            <a:ext cx="826388" cy="826388"/>
            <a:chOff x="3808527" y="3821943"/>
            <a:chExt cx="704350" cy="704350"/>
          </a:xfrm>
        </p:grpSpPr>
        <p:sp>
          <p:nvSpPr>
            <p:cNvPr id="66" name="Oval 65">
              <a:extLst>
                <a:ext uri="{FF2B5EF4-FFF2-40B4-BE49-F238E27FC236}">
                  <a16:creationId xmlns:a16="http://schemas.microsoft.com/office/drawing/2014/main" id="{D4DF1410-E90D-4E5D-89AC-F50A949F4F19}"/>
                </a:ext>
              </a:extLst>
            </p:cNvPr>
            <p:cNvSpPr/>
            <p:nvPr/>
          </p:nvSpPr>
          <p:spPr bwMode="auto">
            <a:xfrm>
              <a:off x="3808527" y="3821943"/>
              <a:ext cx="704350" cy="704350"/>
            </a:xfrm>
            <a:prstGeom prst="ellipse">
              <a:avLst/>
            </a:prstGeom>
            <a:solidFill>
              <a:schemeClr val="tx1"/>
            </a:solidFill>
            <a:ln w="10795" cap="flat" cmpd="sng" algn="ctr">
              <a:noFill/>
              <a:prstDash val="solid"/>
              <a:headEnd type="none" w="med" len="med"/>
              <a:tailEnd type="none" w="med" len="med"/>
            </a:ln>
            <a:effectLst/>
          </p:spPr>
          <p:txBody>
            <a:bodyPr rot="0" spcFirstLastPara="0" vertOverflow="overflow" horzOverflow="overflow" vert="horz" wrap="square" lIns="0" tIns="47565" rIns="0" bIns="47565" numCol="1" spcCol="0" rtlCol="0" fromWordArt="0" anchor="ctr" anchorCtr="0" forceAA="0" compatLnSpc="1">
              <a:prstTxWarp prst="textNoShape">
                <a:avLst/>
              </a:prstTxWarp>
              <a:noAutofit/>
            </a:bodyPr>
            <a:lstStyle/>
            <a:p>
              <a:pPr marL="0" marR="0" lvl="0" indent="0" algn="ctr" defTabSz="951028"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60" name="Freeform 130">
              <a:extLst>
                <a:ext uri="{FF2B5EF4-FFF2-40B4-BE49-F238E27FC236}">
                  <a16:creationId xmlns:a16="http://schemas.microsoft.com/office/drawing/2014/main" id="{DC8D8EA8-03C3-460B-8589-D66C8FF3CD95}"/>
                </a:ext>
              </a:extLst>
            </p:cNvPr>
            <p:cNvSpPr>
              <a:spLocks noChangeAspect="1" noEditPoints="1"/>
            </p:cNvSpPr>
            <p:nvPr/>
          </p:nvSpPr>
          <p:spPr bwMode="black">
            <a:xfrm>
              <a:off x="3997571" y="4034600"/>
              <a:ext cx="314698" cy="31342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accent1"/>
            </a:solidFill>
            <a:ln>
              <a:noFill/>
            </a:ln>
            <a:effectLst/>
          </p:spPr>
          <p:txBody>
            <a:bodyPr vert="horz" wrap="square" lIns="89629" tIns="44815" rIns="89629" bIns="44815" numCol="1" anchor="t" anchorCtr="0" compatLnSpc="1">
              <a:prstTxWarp prst="textNoShape">
                <a:avLst/>
              </a:prstTxWarp>
            </a:bodyPr>
            <a:lstStyle/>
            <a:p>
              <a:pPr marL="0" marR="0" lvl="0" indent="0" algn="l" defTabSz="914191"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Title 1">
            <a:extLst>
              <a:ext uri="{FF2B5EF4-FFF2-40B4-BE49-F238E27FC236}">
                <a16:creationId xmlns:a16="http://schemas.microsoft.com/office/drawing/2014/main" id="{5776A212-1CEB-4B65-9249-B8E5EAC57713}"/>
              </a:ext>
            </a:extLst>
          </p:cNvPr>
          <p:cNvSpPr>
            <a:spLocks noGrp="1"/>
          </p:cNvSpPr>
          <p:nvPr>
            <p:ph type="title"/>
          </p:nvPr>
        </p:nvSpPr>
        <p:spPr>
          <a:xfrm>
            <a:off x="735691" y="5671212"/>
            <a:ext cx="11237870" cy="565027"/>
          </a:xfrm>
        </p:spPr>
        <p:txBody>
          <a:bodyPr/>
          <a:lstStyle/>
          <a:p>
            <a:r>
              <a:rPr lang="en-GB" dirty="0">
                <a:latin typeface="Segoe UI Semibold" panose="020B0702040204020203" pitchFamily="34" charset="0"/>
                <a:cs typeface="Segoe UI Semibold" panose="020B0702040204020203" pitchFamily="34" charset="0"/>
              </a:rPr>
              <a:t>Microsoft Quantum Development Kit</a:t>
            </a:r>
            <a:endParaRPr lang="en-US" dirty="0">
              <a:latin typeface="Segoe UI Semibold" panose="020B0702040204020203" pitchFamily="34" charset="0"/>
              <a:cs typeface="Segoe UI Semibold" panose="020B0702040204020203" pitchFamily="34" charset="0"/>
            </a:endParaRPr>
          </a:p>
        </p:txBody>
      </p:sp>
      <p:pic>
        <p:nvPicPr>
          <p:cNvPr id="69" name="Picture 2" descr="Mona">
            <a:extLst>
              <a:ext uri="{FF2B5EF4-FFF2-40B4-BE49-F238E27FC236}">
                <a16:creationId xmlns:a16="http://schemas.microsoft.com/office/drawing/2014/main" id="{D351BEC8-F4B7-419D-A394-0F18750666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469" y="4446596"/>
            <a:ext cx="2939218" cy="2443226"/>
          </a:xfrm>
          <a:prstGeom prst="rect">
            <a:avLst/>
          </a:prstGeom>
          <a:noFill/>
          <a:effectLst>
            <a:glow rad="63500">
              <a:schemeClr val="accent1">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08212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dirty="0"/>
              <a:t>Why Q#?</a:t>
            </a:r>
          </a:p>
        </p:txBody>
      </p:sp>
      <p:sp>
        <p:nvSpPr>
          <p:cNvPr id="3" name="Text Placeholder 2">
            <a:extLst>
              <a:ext uri="{FF2B5EF4-FFF2-40B4-BE49-F238E27FC236}">
                <a16:creationId xmlns:a16="http://schemas.microsoft.com/office/drawing/2014/main" id="{0FE2B3E5-4280-4F0A-8B81-D75A44632745}"/>
              </a:ext>
            </a:extLst>
          </p:cNvPr>
          <p:cNvSpPr>
            <a:spLocks noGrp="1"/>
          </p:cNvSpPr>
          <p:nvPr>
            <p:ph type="body" sz="quarter" idx="10"/>
          </p:nvPr>
        </p:nvSpPr>
        <p:spPr>
          <a:xfrm>
            <a:off x="465138" y="1961079"/>
            <a:ext cx="5397780" cy="615553"/>
          </a:xfrm>
        </p:spPr>
        <p:txBody>
          <a:bodyPr/>
          <a:lstStyle/>
          <a:p>
            <a:r>
              <a:rPr lang="pt-BR" dirty="0"/>
              <a:t>High-level language designed for scalable quantum application development</a:t>
            </a:r>
            <a:endParaRPr lang="en-US" dirty="0"/>
          </a:p>
        </p:txBody>
      </p:sp>
      <p:sp>
        <p:nvSpPr>
          <p:cNvPr id="4" name="Text Placeholder 3">
            <a:extLst>
              <a:ext uri="{FF2B5EF4-FFF2-40B4-BE49-F238E27FC236}">
                <a16:creationId xmlns:a16="http://schemas.microsoft.com/office/drawing/2014/main" id="{0AEA5471-8D5F-4532-A9B3-D8D83E6930EF}"/>
              </a:ext>
            </a:extLst>
          </p:cNvPr>
          <p:cNvSpPr>
            <a:spLocks noGrp="1"/>
          </p:cNvSpPr>
          <p:nvPr>
            <p:ph type="body" sz="quarter" idx="11"/>
          </p:nvPr>
        </p:nvSpPr>
        <p:spPr>
          <a:xfrm>
            <a:off x="465138" y="3127258"/>
            <a:ext cx="5397780" cy="2983766"/>
          </a:xfrm>
        </p:spPr>
        <p:txBody>
          <a:bodyPr/>
          <a:lstStyle/>
          <a:p>
            <a:r>
              <a:rPr lang="en-US" sz="1600" dirty="0"/>
              <a:t>Built-in quantum-specific data types, language constructs and compiler capabilities</a:t>
            </a:r>
          </a:p>
          <a:p>
            <a:endParaRPr lang="en-US" sz="1600" dirty="0"/>
          </a:p>
          <a:p>
            <a:r>
              <a:rPr lang="en-US" sz="1600" dirty="0"/>
              <a:t>Designed for running programs on quantum computers: build once, run locally or on a variety of hardware targets in Azure Quantum</a:t>
            </a:r>
          </a:p>
          <a:p>
            <a:endParaRPr lang="en-US" sz="1600" dirty="0"/>
          </a:p>
          <a:p>
            <a:r>
              <a:rPr lang="en-US" sz="1600" dirty="0"/>
              <a:t>Focused on high-level algorithms and ease of application development</a:t>
            </a:r>
          </a:p>
          <a:p>
            <a:endParaRPr lang="en-US" sz="1600" dirty="0"/>
          </a:p>
          <a:p>
            <a:r>
              <a:rPr lang="en-US" sz="1600" dirty="0"/>
              <a:t>Active language development: more convenient syntax for qubit allocation, type inference improvements, etc.</a:t>
            </a:r>
          </a:p>
          <a:p>
            <a:endParaRPr lang="en-US" dirty="0"/>
          </a:p>
        </p:txBody>
      </p:sp>
      <p:pic>
        <p:nvPicPr>
          <p:cNvPr id="16" name="Picture Placeholder 15">
            <a:extLst>
              <a:ext uri="{FF2B5EF4-FFF2-40B4-BE49-F238E27FC236}">
                <a16:creationId xmlns:a16="http://schemas.microsoft.com/office/drawing/2014/main" id="{44E17BC2-0AAF-4C27-A8E1-5304C8A4F8E2}"/>
              </a:ext>
            </a:extLst>
          </p:cNvPr>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a:stretch/>
        </p:blipFill>
        <p:spPr>
          <a:xfrm>
            <a:off x="6485449" y="1562100"/>
            <a:ext cx="5951026" cy="4411663"/>
          </a:xfrm>
        </p:spPr>
      </p:pic>
    </p:spTree>
    <p:extLst>
      <p:ext uri="{BB962C8B-B14F-4D97-AF65-F5344CB8AC3E}">
        <p14:creationId xmlns:p14="http://schemas.microsoft.com/office/powerpoint/2010/main" val="227437944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417F4C7-2DDF-E742-B6C5-0A8D3D51C18B}"/>
              </a:ext>
            </a:extLst>
          </p:cNvPr>
          <p:cNvSpPr>
            <a:spLocks noGrp="1"/>
          </p:cNvSpPr>
          <p:nvPr>
            <p:ph type="title"/>
          </p:nvPr>
        </p:nvSpPr>
        <p:spPr>
          <a:xfrm>
            <a:off x="465138" y="2789238"/>
            <a:ext cx="10486147" cy="963253"/>
          </a:xfrm>
        </p:spPr>
        <p:txBody>
          <a:bodyPr/>
          <a:lstStyle/>
          <a:p>
            <a:r>
              <a:rPr lang="en-US" dirty="0">
                <a:solidFill>
                  <a:schemeClr val="tx1"/>
                </a:solidFill>
              </a:rPr>
              <a:t>Basic concepts of quantum computing</a:t>
            </a:r>
            <a:br>
              <a:rPr lang="en-US" dirty="0">
                <a:solidFill>
                  <a:schemeClr val="tx1"/>
                </a:solidFill>
              </a:rPr>
            </a:br>
            <a:r>
              <a:rPr lang="en-US" dirty="0">
                <a:solidFill>
                  <a:schemeClr val="tx1"/>
                </a:solidFill>
              </a:rPr>
              <a:t>expressed in Q#</a:t>
            </a:r>
          </a:p>
        </p:txBody>
      </p:sp>
    </p:spTree>
    <p:extLst>
      <p:ext uri="{BB962C8B-B14F-4D97-AF65-F5344CB8AC3E}">
        <p14:creationId xmlns:p14="http://schemas.microsoft.com/office/powerpoint/2010/main" val="175094438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dirty="0"/>
              <a:t>Qubits in Q#</a:t>
            </a:r>
          </a:p>
        </p:txBody>
      </p:sp>
      <p:sp>
        <p:nvSpPr>
          <p:cNvPr id="3" name="Text Placeholder 2">
            <a:extLst>
              <a:ext uri="{FF2B5EF4-FFF2-40B4-BE49-F238E27FC236}">
                <a16:creationId xmlns:a16="http://schemas.microsoft.com/office/drawing/2014/main" id="{0FE2B3E5-4280-4F0A-8B81-D75A44632745}"/>
              </a:ext>
            </a:extLst>
          </p:cNvPr>
          <p:cNvSpPr>
            <a:spLocks noGrp="1"/>
          </p:cNvSpPr>
          <p:nvPr>
            <p:ph type="body" sz="quarter" idx="10"/>
          </p:nvPr>
        </p:nvSpPr>
        <p:spPr>
          <a:xfrm>
            <a:off x="465138" y="1961079"/>
            <a:ext cx="5397780" cy="923330"/>
          </a:xfrm>
        </p:spPr>
        <p:txBody>
          <a:bodyPr/>
          <a:lstStyle/>
          <a:p>
            <a:r>
              <a:rPr lang="pt-BR" dirty="0"/>
              <a:t>Opaque data type similar to software objects: </a:t>
            </a:r>
            <a:br>
              <a:rPr lang="pt-BR" dirty="0"/>
            </a:br>
            <a:r>
              <a:rPr lang="pt-BR" dirty="0"/>
              <a:t>qubits have internal (hidden) state that can be accessed only via “getters” (measurements)</a:t>
            </a:r>
            <a:endParaRPr lang="en-US" dirty="0"/>
          </a:p>
        </p:txBody>
      </p:sp>
      <p:sp>
        <p:nvSpPr>
          <p:cNvPr id="4" name="Text Placeholder 3">
            <a:extLst>
              <a:ext uri="{FF2B5EF4-FFF2-40B4-BE49-F238E27FC236}">
                <a16:creationId xmlns:a16="http://schemas.microsoft.com/office/drawing/2014/main" id="{0AEA5471-8D5F-4532-A9B3-D8D83E6930EF}"/>
              </a:ext>
            </a:extLst>
          </p:cNvPr>
          <p:cNvSpPr>
            <a:spLocks noGrp="1"/>
          </p:cNvSpPr>
          <p:nvPr>
            <p:ph type="body" sz="quarter" idx="11"/>
          </p:nvPr>
        </p:nvSpPr>
        <p:spPr>
          <a:xfrm>
            <a:off x="465138" y="3127258"/>
            <a:ext cx="5397780" cy="3214598"/>
          </a:xfrm>
        </p:spPr>
        <p:txBody>
          <a:bodyPr/>
          <a:lstStyle/>
          <a:p>
            <a:r>
              <a:rPr lang="en-US" sz="1600" dirty="0"/>
              <a:t>Mathematical notation of qubits describes </a:t>
            </a:r>
            <a:r>
              <a:rPr lang="en-US" sz="1600" i="1" dirty="0"/>
              <a:t>qubit states</a:t>
            </a:r>
            <a:br>
              <a:rPr lang="en-US" sz="1600" dirty="0"/>
            </a:br>
            <a:r>
              <a:rPr lang="en-US" sz="1600" dirty="0"/>
              <a:t>(using vectors or </a:t>
            </a:r>
            <a:r>
              <a:rPr lang="en-US" sz="1600" dirty="0" err="1"/>
              <a:t>ket</a:t>
            </a:r>
            <a:r>
              <a:rPr lang="en-US" sz="1600" dirty="0"/>
              <a:t> notations)</a:t>
            </a:r>
          </a:p>
          <a:p>
            <a:endParaRPr lang="en-US" sz="1600" dirty="0"/>
          </a:p>
          <a:p>
            <a:r>
              <a:rPr lang="en-US" sz="1600" dirty="0"/>
              <a:t>Q# treats qubits as objects to perform operations on and does not expose the state of the system to the program; there is no representation of “quantum state” in Q#</a:t>
            </a:r>
          </a:p>
          <a:p>
            <a:endParaRPr lang="en-US" sz="1600" dirty="0"/>
          </a:p>
          <a:p>
            <a:r>
              <a:rPr lang="en-US" sz="1600" dirty="0"/>
              <a:t>This abstraction matches the principles of physical behavior of quantum systems</a:t>
            </a:r>
          </a:p>
          <a:p>
            <a:endParaRPr lang="en-US" sz="1600" dirty="0"/>
          </a:p>
          <a:p>
            <a:r>
              <a:rPr lang="en-US" sz="1600" dirty="0"/>
              <a:t>When running Q# code on a simulator, you get extra debugging capabilities, including </a:t>
            </a:r>
            <a:r>
              <a:rPr lang="en-US" sz="1600" dirty="0" err="1"/>
              <a:t>DumpMachine</a:t>
            </a:r>
            <a:r>
              <a:rPr lang="en-US" sz="1600" dirty="0"/>
              <a:t> function that allows you to peek at the quantum state</a:t>
            </a:r>
          </a:p>
          <a:p>
            <a:endParaRPr lang="en-US" dirty="0"/>
          </a:p>
        </p:txBody>
      </p:sp>
      <p:sp>
        <p:nvSpPr>
          <p:cNvPr id="9" name="Picture Placeholder 8">
            <a:extLst>
              <a:ext uri="{FF2B5EF4-FFF2-40B4-BE49-F238E27FC236}">
                <a16:creationId xmlns:a16="http://schemas.microsoft.com/office/drawing/2014/main" id="{F5C65807-49A5-40E6-AD51-248D0A8A8DE0}"/>
              </a:ext>
            </a:extLst>
          </p:cNvPr>
          <p:cNvSpPr>
            <a:spLocks noGrp="1"/>
          </p:cNvSpPr>
          <p:nvPr>
            <p:ph type="pic" sz="quarter" idx="12"/>
          </p:nvPr>
        </p:nvSpPr>
        <p:spPr/>
      </p:sp>
      <p:pic>
        <p:nvPicPr>
          <p:cNvPr id="11" name="Picture 10">
            <a:extLst>
              <a:ext uri="{FF2B5EF4-FFF2-40B4-BE49-F238E27FC236}">
                <a16:creationId xmlns:a16="http://schemas.microsoft.com/office/drawing/2014/main" id="{447A44D5-8B40-479C-816C-678A447C8EB1}"/>
              </a:ext>
            </a:extLst>
          </p:cNvPr>
          <p:cNvPicPr>
            <a:picLocks noChangeAspect="1"/>
          </p:cNvPicPr>
          <p:nvPr/>
        </p:nvPicPr>
        <p:blipFill rotWithShape="1">
          <a:blip r:embed="rId2"/>
          <a:srcRect l="951" t="1105" r="49666"/>
          <a:stretch/>
        </p:blipFill>
        <p:spPr>
          <a:xfrm>
            <a:off x="6495906" y="1544578"/>
            <a:ext cx="5940570" cy="4424901"/>
          </a:xfrm>
          <a:prstGeom prst="rect">
            <a:avLst/>
          </a:prstGeom>
        </p:spPr>
      </p:pic>
    </p:spTree>
    <p:extLst>
      <p:ext uri="{BB962C8B-B14F-4D97-AF65-F5344CB8AC3E}">
        <p14:creationId xmlns:p14="http://schemas.microsoft.com/office/powerpoint/2010/main" val="164157441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dirty="0"/>
              <a:t>Quantum gates in Q#</a:t>
            </a:r>
          </a:p>
        </p:txBody>
      </p:sp>
      <p:sp>
        <p:nvSpPr>
          <p:cNvPr id="3" name="Text Placeholder 2">
            <a:extLst>
              <a:ext uri="{FF2B5EF4-FFF2-40B4-BE49-F238E27FC236}">
                <a16:creationId xmlns:a16="http://schemas.microsoft.com/office/drawing/2014/main" id="{0FE2B3E5-4280-4F0A-8B81-D75A44632745}"/>
              </a:ext>
            </a:extLst>
          </p:cNvPr>
          <p:cNvSpPr>
            <a:spLocks noGrp="1"/>
          </p:cNvSpPr>
          <p:nvPr>
            <p:ph type="body" sz="quarter" idx="10"/>
          </p:nvPr>
        </p:nvSpPr>
        <p:spPr>
          <a:xfrm>
            <a:off x="465138" y="1961079"/>
            <a:ext cx="5397780" cy="615553"/>
          </a:xfrm>
        </p:spPr>
        <p:txBody>
          <a:bodyPr/>
          <a:lstStyle/>
          <a:p>
            <a:r>
              <a:rPr lang="pt-BR" dirty="0"/>
              <a:t>Operations on qubits, with a side effect of </a:t>
            </a:r>
            <a:br>
              <a:rPr lang="pt-BR" dirty="0"/>
            </a:br>
            <a:r>
              <a:rPr lang="pt-BR" dirty="0"/>
              <a:t>changing the internal state of the system</a:t>
            </a:r>
            <a:endParaRPr lang="en-US" dirty="0"/>
          </a:p>
        </p:txBody>
      </p:sp>
      <p:sp>
        <p:nvSpPr>
          <p:cNvPr id="4" name="Text Placeholder 3">
            <a:extLst>
              <a:ext uri="{FF2B5EF4-FFF2-40B4-BE49-F238E27FC236}">
                <a16:creationId xmlns:a16="http://schemas.microsoft.com/office/drawing/2014/main" id="{0AEA5471-8D5F-4532-A9B3-D8D83E6930EF}"/>
              </a:ext>
            </a:extLst>
          </p:cNvPr>
          <p:cNvSpPr>
            <a:spLocks noGrp="1"/>
          </p:cNvSpPr>
          <p:nvPr>
            <p:ph type="body" sz="quarter" idx="11"/>
          </p:nvPr>
        </p:nvSpPr>
        <p:spPr>
          <a:xfrm>
            <a:off x="465138" y="3127258"/>
            <a:ext cx="5032019" cy="3000821"/>
          </a:xfrm>
        </p:spPr>
        <p:txBody>
          <a:bodyPr/>
          <a:lstStyle/>
          <a:p>
            <a:r>
              <a:rPr lang="en-US" sz="1600" dirty="0"/>
              <a:t>Mathematical notation of quantum gates describes a </a:t>
            </a:r>
            <a:r>
              <a:rPr lang="en-US" sz="1600" i="1" dirty="0"/>
              <a:t>transformation of qubit states</a:t>
            </a:r>
            <a:r>
              <a:rPr lang="en-US" sz="1600" dirty="0"/>
              <a:t> (using matrices, </a:t>
            </a:r>
            <a:br>
              <a:rPr lang="en-US" sz="1600" dirty="0"/>
            </a:br>
            <a:r>
              <a:rPr lang="en-US" sz="1600" dirty="0" err="1"/>
              <a:t>ket</a:t>
            </a:r>
            <a:r>
              <a:rPr lang="en-US" sz="1600" dirty="0"/>
              <a:t>-bra notation or “before” and “after” states)</a:t>
            </a:r>
          </a:p>
          <a:p>
            <a:endParaRPr lang="en-US" sz="1600" dirty="0"/>
          </a:p>
          <a:p>
            <a:r>
              <a:rPr lang="en-US" sz="1600" dirty="0"/>
              <a:t>Q# code treats gates as operations performed on qubits (possibly parameterized), with a side effect </a:t>
            </a:r>
            <a:br>
              <a:rPr lang="en-US" sz="1600" dirty="0"/>
            </a:br>
            <a:r>
              <a:rPr lang="en-US" sz="1600" dirty="0"/>
              <a:t>of changing the internal state of the system</a:t>
            </a:r>
          </a:p>
          <a:p>
            <a:endParaRPr lang="en-US" sz="1600" dirty="0"/>
          </a:p>
          <a:p>
            <a:r>
              <a:rPr lang="en-US" sz="1600" dirty="0"/>
              <a:t>This abstraction matches the principles of physical behavior of quantum systems</a:t>
            </a:r>
          </a:p>
          <a:p>
            <a:endParaRPr lang="en-US" sz="1600" dirty="0"/>
          </a:p>
          <a:p>
            <a:r>
              <a:rPr lang="en-US" sz="1600" dirty="0"/>
              <a:t>To aid debugging, </a:t>
            </a:r>
            <a:r>
              <a:rPr lang="en-US" sz="1600" dirty="0" err="1"/>
              <a:t>DumpOperation</a:t>
            </a:r>
            <a:r>
              <a:rPr lang="en-US" sz="1600" dirty="0"/>
              <a:t> operation allows to get matrix representation of a quantum operation</a:t>
            </a:r>
          </a:p>
        </p:txBody>
      </p:sp>
      <p:pic>
        <p:nvPicPr>
          <p:cNvPr id="6" name="Picture Placeholder 5">
            <a:extLst>
              <a:ext uri="{FF2B5EF4-FFF2-40B4-BE49-F238E27FC236}">
                <a16:creationId xmlns:a16="http://schemas.microsoft.com/office/drawing/2014/main" id="{E45545C5-525E-466B-A95D-69922B2EE38C}"/>
              </a:ext>
            </a:extLst>
          </p:cNvPr>
          <p:cNvPicPr>
            <a:picLocks noGrp="1" noChangeAspect="1"/>
          </p:cNvPicPr>
          <p:nvPr>
            <p:ph type="pic" sz="quarter" idx="12"/>
          </p:nvPr>
        </p:nvPicPr>
        <p:blipFill rotWithShape="1">
          <a:blip r:embed="rId2" cstate="print">
            <a:extLst>
              <a:ext uri="{28A0092B-C50C-407E-A947-70E740481C1C}">
                <a14:useLocalDpi xmlns:a14="http://schemas.microsoft.com/office/drawing/2010/main" val="0"/>
              </a:ext>
            </a:extLst>
          </a:blip>
          <a:srcRect/>
          <a:stretch/>
        </p:blipFill>
        <p:spPr>
          <a:xfrm>
            <a:off x="6488844" y="1567543"/>
            <a:ext cx="5947631" cy="4397325"/>
          </a:xfrm>
        </p:spPr>
      </p:pic>
      <p:pic>
        <p:nvPicPr>
          <p:cNvPr id="5" name="Picture 4">
            <a:extLst>
              <a:ext uri="{FF2B5EF4-FFF2-40B4-BE49-F238E27FC236}">
                <a16:creationId xmlns:a16="http://schemas.microsoft.com/office/drawing/2014/main" id="{BA0B8C68-0AFF-4097-A2F3-EC379F322355}"/>
              </a:ext>
            </a:extLst>
          </p:cNvPr>
          <p:cNvPicPr>
            <a:picLocks noChangeAspect="1"/>
          </p:cNvPicPr>
          <p:nvPr/>
        </p:nvPicPr>
        <p:blipFill rotWithShape="1">
          <a:blip r:embed="rId3"/>
          <a:srcRect r="32646"/>
          <a:stretch/>
        </p:blipFill>
        <p:spPr>
          <a:xfrm>
            <a:off x="6488180" y="1564125"/>
            <a:ext cx="5948295" cy="4409638"/>
          </a:xfrm>
          <a:prstGeom prst="rect">
            <a:avLst/>
          </a:prstGeom>
        </p:spPr>
      </p:pic>
      <p:pic>
        <p:nvPicPr>
          <p:cNvPr id="8" name="Picture 7">
            <a:extLst>
              <a:ext uri="{FF2B5EF4-FFF2-40B4-BE49-F238E27FC236}">
                <a16:creationId xmlns:a16="http://schemas.microsoft.com/office/drawing/2014/main" id="{12C55EC4-D650-4C06-9E55-585135C32AB9}"/>
              </a:ext>
            </a:extLst>
          </p:cNvPr>
          <p:cNvPicPr>
            <a:picLocks noChangeAspect="1"/>
          </p:cNvPicPr>
          <p:nvPr/>
        </p:nvPicPr>
        <p:blipFill rotWithShape="1">
          <a:blip r:embed="rId4"/>
          <a:srcRect r="29361"/>
          <a:stretch/>
        </p:blipFill>
        <p:spPr>
          <a:xfrm>
            <a:off x="6488180" y="1567543"/>
            <a:ext cx="5948295" cy="4397325"/>
          </a:xfrm>
          <a:prstGeom prst="rect">
            <a:avLst/>
          </a:prstGeom>
        </p:spPr>
      </p:pic>
    </p:spTree>
    <p:extLst>
      <p:ext uri="{BB962C8B-B14F-4D97-AF65-F5344CB8AC3E}">
        <p14:creationId xmlns:p14="http://schemas.microsoft.com/office/powerpoint/2010/main" val="20949721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dirty="0"/>
              <a:t>Measurements in Q#</a:t>
            </a:r>
          </a:p>
        </p:txBody>
      </p:sp>
      <p:sp>
        <p:nvSpPr>
          <p:cNvPr id="3" name="Text Placeholder 2">
            <a:extLst>
              <a:ext uri="{FF2B5EF4-FFF2-40B4-BE49-F238E27FC236}">
                <a16:creationId xmlns:a16="http://schemas.microsoft.com/office/drawing/2014/main" id="{0FE2B3E5-4280-4F0A-8B81-D75A44632745}"/>
              </a:ext>
            </a:extLst>
          </p:cNvPr>
          <p:cNvSpPr>
            <a:spLocks noGrp="1"/>
          </p:cNvSpPr>
          <p:nvPr>
            <p:ph type="body" sz="quarter" idx="10"/>
          </p:nvPr>
        </p:nvSpPr>
        <p:spPr>
          <a:xfrm>
            <a:off x="465138" y="1961079"/>
            <a:ext cx="5397780" cy="615553"/>
          </a:xfrm>
        </p:spPr>
        <p:txBody>
          <a:bodyPr/>
          <a:lstStyle/>
          <a:p>
            <a:r>
              <a:rPr lang="pt-BR" dirty="0"/>
              <a:t>Operations on qubits, with a side effect of </a:t>
            </a:r>
            <a:br>
              <a:rPr lang="pt-BR" dirty="0"/>
            </a:br>
            <a:r>
              <a:rPr lang="pt-BR" dirty="0"/>
              <a:t>changing the internal state of the system</a:t>
            </a:r>
            <a:endParaRPr lang="en-US" dirty="0"/>
          </a:p>
        </p:txBody>
      </p:sp>
      <p:sp>
        <p:nvSpPr>
          <p:cNvPr id="4" name="Text Placeholder 3">
            <a:extLst>
              <a:ext uri="{FF2B5EF4-FFF2-40B4-BE49-F238E27FC236}">
                <a16:creationId xmlns:a16="http://schemas.microsoft.com/office/drawing/2014/main" id="{0AEA5471-8D5F-4532-A9B3-D8D83E6930EF}"/>
              </a:ext>
            </a:extLst>
          </p:cNvPr>
          <p:cNvSpPr>
            <a:spLocks noGrp="1"/>
          </p:cNvSpPr>
          <p:nvPr>
            <p:ph type="body" sz="quarter" idx="11"/>
          </p:nvPr>
        </p:nvSpPr>
        <p:spPr>
          <a:xfrm>
            <a:off x="465138" y="3127258"/>
            <a:ext cx="5032019" cy="2308324"/>
          </a:xfrm>
        </p:spPr>
        <p:txBody>
          <a:bodyPr/>
          <a:lstStyle/>
          <a:p>
            <a:r>
              <a:rPr lang="en-US" sz="1600" dirty="0"/>
              <a:t>Mathematical notation of measurements describes the measurement basis (i.e., the possible outcomes) and the outcome probabilities</a:t>
            </a:r>
          </a:p>
          <a:p>
            <a:endParaRPr lang="en-US" sz="1600" dirty="0"/>
          </a:p>
          <a:p>
            <a:r>
              <a:rPr lang="en-US" sz="1600" dirty="0"/>
              <a:t>Q# code treats measurements as operations performed on qubits (possibly parameterized), </a:t>
            </a:r>
            <a:br>
              <a:rPr lang="en-US" sz="1600" dirty="0"/>
            </a:br>
            <a:r>
              <a:rPr lang="en-US" sz="1600" dirty="0"/>
              <a:t>with a side effect of changing the system state</a:t>
            </a:r>
          </a:p>
          <a:p>
            <a:endParaRPr lang="en-US" sz="1600" dirty="0"/>
          </a:p>
          <a:p>
            <a:r>
              <a:rPr lang="en-US" sz="1600" dirty="0"/>
              <a:t>Return value is Result data type; has to be assigned to a variable, returned or printed</a:t>
            </a:r>
          </a:p>
        </p:txBody>
      </p:sp>
      <p:sp>
        <p:nvSpPr>
          <p:cNvPr id="9" name="Picture Placeholder 8">
            <a:extLst>
              <a:ext uri="{FF2B5EF4-FFF2-40B4-BE49-F238E27FC236}">
                <a16:creationId xmlns:a16="http://schemas.microsoft.com/office/drawing/2014/main" id="{DAA6ED48-CE1D-4330-BAE5-5781ABA1F3CE}"/>
              </a:ext>
            </a:extLst>
          </p:cNvPr>
          <p:cNvSpPr>
            <a:spLocks noGrp="1"/>
          </p:cNvSpPr>
          <p:nvPr>
            <p:ph type="pic" sz="quarter" idx="12"/>
          </p:nvPr>
        </p:nvSpPr>
        <p:spPr/>
      </p:sp>
      <p:pic>
        <p:nvPicPr>
          <p:cNvPr id="11" name="Picture 10">
            <a:extLst>
              <a:ext uri="{FF2B5EF4-FFF2-40B4-BE49-F238E27FC236}">
                <a16:creationId xmlns:a16="http://schemas.microsoft.com/office/drawing/2014/main" id="{A983D71B-D05D-4273-BF51-32F4539B7FC4}"/>
              </a:ext>
            </a:extLst>
          </p:cNvPr>
          <p:cNvPicPr>
            <a:picLocks noChangeAspect="1"/>
          </p:cNvPicPr>
          <p:nvPr/>
        </p:nvPicPr>
        <p:blipFill rotWithShape="1">
          <a:blip r:embed="rId2"/>
          <a:srcRect r="26405"/>
          <a:stretch/>
        </p:blipFill>
        <p:spPr>
          <a:xfrm>
            <a:off x="6485450" y="1562100"/>
            <a:ext cx="5951026" cy="4411662"/>
          </a:xfrm>
          <a:prstGeom prst="rect">
            <a:avLst/>
          </a:prstGeom>
        </p:spPr>
      </p:pic>
    </p:spTree>
    <p:extLst>
      <p:ext uri="{BB962C8B-B14F-4D97-AF65-F5344CB8AC3E}">
        <p14:creationId xmlns:p14="http://schemas.microsoft.com/office/powerpoint/2010/main" val="17562862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DFBE8-5695-43D8-9E39-BC73D80DBC8B}"/>
              </a:ext>
            </a:extLst>
          </p:cNvPr>
          <p:cNvSpPr>
            <a:spLocks noGrp="1"/>
          </p:cNvSpPr>
          <p:nvPr>
            <p:ph type="title"/>
          </p:nvPr>
        </p:nvSpPr>
        <p:spPr/>
        <p:txBody>
          <a:bodyPr/>
          <a:lstStyle/>
          <a:p>
            <a:r>
              <a:rPr lang="en-US" dirty="0"/>
              <a:t>Example: random number generation</a:t>
            </a:r>
          </a:p>
        </p:txBody>
      </p:sp>
      <p:sp>
        <p:nvSpPr>
          <p:cNvPr id="3" name="Text Placeholder 2">
            <a:extLst>
              <a:ext uri="{FF2B5EF4-FFF2-40B4-BE49-F238E27FC236}">
                <a16:creationId xmlns:a16="http://schemas.microsoft.com/office/drawing/2014/main" id="{0FE2B3E5-4280-4F0A-8B81-D75A44632745}"/>
              </a:ext>
            </a:extLst>
          </p:cNvPr>
          <p:cNvSpPr>
            <a:spLocks noGrp="1"/>
          </p:cNvSpPr>
          <p:nvPr>
            <p:ph type="body" sz="quarter" idx="10"/>
          </p:nvPr>
        </p:nvSpPr>
        <p:spPr>
          <a:xfrm>
            <a:off x="465138" y="1961079"/>
            <a:ext cx="5397780" cy="307777"/>
          </a:xfrm>
        </p:spPr>
        <p:txBody>
          <a:bodyPr/>
          <a:lstStyle/>
          <a:p>
            <a:r>
              <a:rPr lang="pt-BR" dirty="0"/>
              <a:t>A peek at Q# variables and control flow</a:t>
            </a:r>
            <a:endParaRPr lang="en-US" dirty="0"/>
          </a:p>
        </p:txBody>
      </p:sp>
      <p:sp>
        <p:nvSpPr>
          <p:cNvPr id="7" name="Text Placeholder 3">
            <a:extLst>
              <a:ext uri="{FF2B5EF4-FFF2-40B4-BE49-F238E27FC236}">
                <a16:creationId xmlns:a16="http://schemas.microsoft.com/office/drawing/2014/main" id="{A72BB8D4-F4F9-457A-B9D2-19CC0329D300}"/>
              </a:ext>
            </a:extLst>
          </p:cNvPr>
          <p:cNvSpPr txBox="1">
            <a:spLocks/>
          </p:cNvSpPr>
          <p:nvPr/>
        </p:nvSpPr>
        <p:spPr>
          <a:xfrm>
            <a:off x="465138" y="3127258"/>
            <a:ext cx="5275786" cy="923330"/>
          </a:xfrm>
          <a:prstGeom prst="rect">
            <a:avLst/>
          </a:prstGeom>
        </p:spPr>
        <p:txBody>
          <a:bodyPr vert="horz" wrap="square" lIns="0" tIns="0" rIns="0" bIns="0" rtlCol="0">
            <a:spAutoFit/>
          </a:bodyPr>
          <a:lstStyle>
            <a:lvl1pPr marL="285750" marR="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sz="1400" b="0" i="0" kern="1200" spc="0" baseline="0">
                <a:solidFill>
                  <a:srgbClr val="75757A"/>
                </a:solidFill>
                <a:latin typeface="+mn-lt"/>
                <a:ea typeface="+mn-ea"/>
                <a:cs typeface="+mn-cs"/>
              </a:defRPr>
            </a:lvl1pPr>
            <a:lvl2pPr marL="0" marR="0" indent="0" algn="l" defTabSz="932742" rtl="0" eaLnBrk="1" fontAlgn="auto" latinLnBrk="0" hangingPunct="1">
              <a:lnSpc>
                <a:spcPts val="1800"/>
              </a:lnSpc>
              <a:spcBef>
                <a:spcPts val="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274B47"/>
                </a:solidFill>
                <a:latin typeface="+mj-lt"/>
                <a:ea typeface="+mn-ea"/>
                <a:cs typeface="+mn-cs"/>
              </a:defRPr>
            </a:lvl3pPr>
            <a:lvl4pPr marL="6858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75757A"/>
                </a:solidFill>
                <a:latin typeface="+mn-lt"/>
                <a:ea typeface="+mn-ea"/>
                <a:cs typeface="+mn-cs"/>
              </a:defRPr>
            </a:lvl4pPr>
            <a:lvl5pPr marL="91440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200" b="1" i="0" kern="1200" spc="0" baseline="0">
                <a:solidFill>
                  <a:srgbClr val="2F2F2F"/>
                </a:solidFill>
                <a:latin typeface="+mj-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200" kern="1200">
                <a:solidFill>
                  <a:srgbClr val="75757A"/>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marR="0" lvl="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75757A"/>
                </a:solidFill>
                <a:effectLst/>
                <a:uLnTx/>
                <a:uFillTx/>
                <a:latin typeface="Segoe UI"/>
                <a:ea typeface="+mn-ea"/>
                <a:cs typeface="+mn-cs"/>
              </a:rPr>
              <a:t>Q# distinguishes mutable and immutable variables</a:t>
            </a:r>
          </a:p>
          <a:p>
            <a:pPr marL="285750" marR="0" lvl="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a:pPr>
            <a:endParaRPr kumimoji="0" lang="en-US" sz="1600" b="0" i="0" u="none" strike="noStrike" kern="1200" cap="none" spc="0" normalizeH="0" baseline="0" noProof="0" dirty="0">
              <a:ln>
                <a:noFill/>
              </a:ln>
              <a:solidFill>
                <a:srgbClr val="75757A"/>
              </a:solidFill>
              <a:effectLst/>
              <a:uLnTx/>
              <a:uFillTx/>
              <a:latin typeface="Segoe UI"/>
              <a:ea typeface="+mn-ea"/>
              <a:cs typeface="+mn-cs"/>
            </a:endParaRPr>
          </a:p>
          <a:p>
            <a:pPr marL="285750" marR="0" lvl="0" indent="-285750" algn="l" defTabSz="932742" rtl="0" eaLnBrk="1" fontAlgn="auto" latinLnBrk="0" hangingPunct="1">
              <a:lnSpc>
                <a:spcPts val="1800"/>
              </a:lnSpc>
              <a:spcBef>
                <a:spcPts val="0"/>
              </a:spcBef>
              <a:spcAft>
                <a:spcPts val="0"/>
              </a:spcAft>
              <a:buClrTx/>
              <a:buSzPct val="90000"/>
              <a:buFont typeface="Arial" panose="020B0604020202020204" pitchFamily="34" charset="0"/>
              <a:buChar char="•"/>
              <a:tabLst/>
              <a:defRPr/>
            </a:pPr>
            <a:r>
              <a:rPr kumimoji="0" lang="en-US" sz="1600" b="0" i="0" u="none" strike="noStrike" kern="1200" cap="none" spc="0" normalizeH="0" baseline="0" noProof="0" dirty="0">
                <a:ln>
                  <a:noFill/>
                </a:ln>
                <a:solidFill>
                  <a:srgbClr val="75757A"/>
                </a:solidFill>
                <a:effectLst/>
                <a:uLnTx/>
                <a:uFillTx/>
                <a:latin typeface="Segoe UI"/>
                <a:ea typeface="+mn-ea"/>
                <a:cs typeface="+mn-cs"/>
              </a:rPr>
              <a:t>Control flow constructs are similar to classical languages, with if-then-else statements and </a:t>
            </a:r>
            <a:r>
              <a:rPr kumimoji="0" lang="en-US" sz="1600" b="0" i="0" u="none" strike="noStrike" kern="1200" cap="none" spc="0" normalizeH="0" baseline="0" noProof="0">
                <a:ln>
                  <a:noFill/>
                </a:ln>
                <a:solidFill>
                  <a:srgbClr val="75757A"/>
                </a:solidFill>
                <a:effectLst/>
                <a:uLnTx/>
                <a:uFillTx/>
                <a:latin typeface="Segoe UI"/>
                <a:ea typeface="+mn-ea"/>
                <a:cs typeface="+mn-cs"/>
              </a:rPr>
              <a:t>for loops</a:t>
            </a:r>
            <a:endParaRPr kumimoji="0" lang="en-US" sz="1600" b="0" i="0" u="none" strike="noStrike" kern="1200" cap="none" spc="0" normalizeH="0" baseline="0" noProof="0" dirty="0">
              <a:ln>
                <a:noFill/>
              </a:ln>
              <a:solidFill>
                <a:srgbClr val="75757A"/>
              </a:solidFill>
              <a:effectLst/>
              <a:uLnTx/>
              <a:uFillTx/>
              <a:latin typeface="Segoe UI"/>
              <a:ea typeface="+mn-ea"/>
              <a:cs typeface="+mn-cs"/>
            </a:endParaRPr>
          </a:p>
        </p:txBody>
      </p:sp>
      <p:sp>
        <p:nvSpPr>
          <p:cNvPr id="5" name="Picture Placeholder 4">
            <a:extLst>
              <a:ext uri="{FF2B5EF4-FFF2-40B4-BE49-F238E27FC236}">
                <a16:creationId xmlns:a16="http://schemas.microsoft.com/office/drawing/2014/main" id="{595C3D9C-CCC1-4072-B7E5-3291271B40AE}"/>
              </a:ext>
            </a:extLst>
          </p:cNvPr>
          <p:cNvSpPr>
            <a:spLocks noGrp="1"/>
          </p:cNvSpPr>
          <p:nvPr>
            <p:ph type="pic" sz="quarter" idx="12"/>
          </p:nvPr>
        </p:nvSpPr>
        <p:spPr/>
      </p:sp>
      <p:pic>
        <p:nvPicPr>
          <p:cNvPr id="9" name="Picture 8">
            <a:extLst>
              <a:ext uri="{FF2B5EF4-FFF2-40B4-BE49-F238E27FC236}">
                <a16:creationId xmlns:a16="http://schemas.microsoft.com/office/drawing/2014/main" id="{91B218E4-8B00-4234-B7F1-70376B5A0764}"/>
              </a:ext>
            </a:extLst>
          </p:cNvPr>
          <p:cNvPicPr>
            <a:picLocks noChangeAspect="1"/>
          </p:cNvPicPr>
          <p:nvPr/>
        </p:nvPicPr>
        <p:blipFill rotWithShape="1">
          <a:blip r:embed="rId2"/>
          <a:srcRect r="27690"/>
          <a:stretch/>
        </p:blipFill>
        <p:spPr>
          <a:xfrm>
            <a:off x="6485450" y="1562100"/>
            <a:ext cx="5951025" cy="4411663"/>
          </a:xfrm>
          <a:prstGeom prst="rect">
            <a:avLst/>
          </a:prstGeom>
        </p:spPr>
      </p:pic>
    </p:spTree>
    <p:extLst>
      <p:ext uri="{BB962C8B-B14F-4D97-AF65-F5344CB8AC3E}">
        <p14:creationId xmlns:p14="http://schemas.microsoft.com/office/powerpoint/2010/main" val="551954476"/>
      </p:ext>
    </p:extLst>
  </p:cSld>
  <p:clrMapOvr>
    <a:masterClrMapping/>
  </p:clrMapOvr>
  <p:transition>
    <p:fade/>
  </p:transition>
</p:sld>
</file>

<file path=ppt/theme/theme1.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2.xml><?xml version="1.0" encoding="utf-8"?>
<a:theme xmlns:a="http://schemas.openxmlformats.org/drawingml/2006/main" name="2_Black Template">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945154BB-BD79-4184-8544-D2D8F9776797}"/>
    </a:ext>
  </a:extLst>
</a:theme>
</file>

<file path=ppt/theme/theme3.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potx" id="{1FD80D9C-5F48-4547-82D2-F472535E4FE2}" vid="{157FF0A8-5F32-4ED3-937A-3D71B8949118}"/>
    </a:ext>
  </a:extLst>
</a:theme>
</file>

<file path=ppt/theme/theme4.xml><?xml version="1.0" encoding="utf-8"?>
<a:theme xmlns:a="http://schemas.openxmlformats.org/drawingml/2006/main" name="2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5.xml><?xml version="1.0" encoding="utf-8"?>
<a:theme xmlns:a="http://schemas.openxmlformats.org/drawingml/2006/main" name="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gn="l">
          <a:lnSpc>
            <a:spcPct val="90000"/>
          </a:lnSpc>
          <a:spcAft>
            <a:spcPts val="600"/>
          </a:spcAft>
          <a:defRPr sz="2400" dirty="0" err="1" smtClean="0">
            <a:solidFill>
              <a:srgbClr val="274B47"/>
            </a:soli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83A63C1BFA884CB95E98ED9AA24C59" ma:contentTypeVersion="14" ma:contentTypeDescription="Create a new document." ma:contentTypeScope="" ma:versionID="7943308b27ac153eee4b80df58e5529c">
  <xsd:schema xmlns:xsd="http://www.w3.org/2001/XMLSchema" xmlns:xs="http://www.w3.org/2001/XMLSchema" xmlns:p="http://schemas.microsoft.com/office/2006/metadata/properties" xmlns:ns2="1b79265d-885e-4d9d-9a7d-f2419434c7a4" xmlns:ns3="7da88391-97b8-4875-a4ba-3582a2134bf2" targetNamespace="http://schemas.microsoft.com/office/2006/metadata/properties" ma:root="true" ma:fieldsID="afd0e7daadb40c5810b7c729918b191f" ns2:_="" ns3:_="">
    <xsd:import namespace="1b79265d-885e-4d9d-9a7d-f2419434c7a4"/>
    <xsd:import namespace="7da88391-97b8-4875-a4ba-3582a2134bf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MediaServiceDateTaken" minOccurs="0"/>
                <xsd:element ref="ns2:MediaServiceOCR" minOccurs="0"/>
                <xsd:element ref="ns2:MediaServiceAutoTags" minOccurs="0"/>
                <xsd:element ref="ns2:MediaServiceEventHashCode" minOccurs="0"/>
                <xsd:element ref="ns2:MediaServiceGenerationTime" minOccurs="0"/>
                <xsd:element ref="ns2:MediaServiceLocation"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79265d-885e-4d9d-9a7d-f2419434c7a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4" nillable="true" ma:displayName="MediaServiceDateTaken" ma:description="" ma:hidden="true" ma:internalName="MediaServiceDateTaken" ma:readOnly="true">
      <xsd:simpleType>
        <xsd:restriction base="dms:Text"/>
      </xsd:simpleType>
    </xsd:element>
    <xsd:element name="MediaServiceOCR" ma:index="15" nillable="true" ma:displayName="MediaServiceOCR" ma:description="" ma:internalName="MediaServiceOCR" ma:readOnly="true">
      <xsd:simpleType>
        <xsd:restriction base="dms:Note">
          <xsd:maxLength value="255"/>
        </xsd:restriction>
      </xsd:simpleType>
    </xsd:element>
    <xsd:element name="MediaServiceAutoTags" ma:index="16" nillable="true" ma:displayName="MediaServiceAutoTags" ma:description="" ma:internalName="MediaServiceAutoTags"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Location" ma:index="19"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7da88391-97b8-4875-a4ba-3582a2134bf2"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hidden="true" ma:internalName="LastSharedByUser" ma:readOnly="true">
      <xsd:simpleType>
        <xsd:restriction base="dms:Note"/>
      </xsd:simpleType>
    </xsd:element>
    <xsd:element name="LastSharedByTime" ma:index="13"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1b79265d-885e-4d9d-9a7d-f2419434c7a4" xsi:nil="true"/>
  </documentManagement>
</p:properties>
</file>

<file path=customXml/itemProps1.xml><?xml version="1.0" encoding="utf-8"?>
<ds:datastoreItem xmlns:ds="http://schemas.openxmlformats.org/officeDocument/2006/customXml" ds:itemID="{CADC5741-8841-408E-AB73-8A2E2181436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b79265d-885e-4d9d-9a7d-f2419434c7a4"/>
    <ds:schemaRef ds:uri="7da88391-97b8-4875-a4ba-3582a2134bf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purl.org/dc/dcmitype/"/>
    <ds:schemaRef ds:uri="http://www.w3.org/XML/1998/namespace"/>
    <ds:schemaRef ds:uri="http://purl.org/dc/terms/"/>
    <ds:schemaRef ds:uri="http://schemas.openxmlformats.org/package/2006/metadata/core-properties"/>
    <ds:schemaRef ds:uri="7da88391-97b8-4875-a4ba-3582a2134bf2"/>
    <ds:schemaRef ds:uri="1b79265d-885e-4d9d-9a7d-f2419434c7a4"/>
  </ds:schemaRefs>
</ds:datastoreItem>
</file>

<file path=docProps/app.xml><?xml version="1.0" encoding="utf-8"?>
<Properties xmlns="http://schemas.openxmlformats.org/officeDocument/2006/extended-properties" xmlns:vt="http://schemas.openxmlformats.org/officeDocument/2006/docPropsVTypes">
  <Template>Dynamics 365</Template>
  <TotalTime>20891</TotalTime>
  <Words>1596</Words>
  <Application>Microsoft Office PowerPoint</Application>
  <PresentationFormat>Custom</PresentationFormat>
  <Paragraphs>112</Paragraphs>
  <Slides>9</Slides>
  <Notes>3</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9</vt:i4>
      </vt:variant>
    </vt:vector>
  </HeadingPairs>
  <TitlesOfParts>
    <vt:vector size="23" baseType="lpstr">
      <vt:lpstr>Arial</vt:lpstr>
      <vt:lpstr>Consolas</vt:lpstr>
      <vt:lpstr>Segoe Pro</vt:lpstr>
      <vt:lpstr>Segoe Pro Semibold</vt:lpstr>
      <vt:lpstr>Segoe UI</vt:lpstr>
      <vt:lpstr>Segoe UI Light</vt:lpstr>
      <vt:lpstr>Segoe UI Semibold</vt:lpstr>
      <vt:lpstr>Segoe UI Semilight</vt:lpstr>
      <vt:lpstr>Wingdings</vt:lpstr>
      <vt:lpstr>Dynamics 365</vt:lpstr>
      <vt:lpstr>2_Black Template</vt:lpstr>
      <vt:lpstr>9-51151_Build_White_Template</vt:lpstr>
      <vt:lpstr>2_Dynamics 365</vt:lpstr>
      <vt:lpstr>1_Dynamics 365</vt:lpstr>
      <vt:lpstr>Quantum Development Kit: overview</vt:lpstr>
      <vt:lpstr>Quantum Software Development</vt:lpstr>
      <vt:lpstr>Microsoft Quantum Development Kit</vt:lpstr>
      <vt:lpstr>Why Q#?</vt:lpstr>
      <vt:lpstr>Basic concepts of quantum computing expressed in Q#</vt:lpstr>
      <vt:lpstr>Qubits in Q#</vt:lpstr>
      <vt:lpstr>Quantum gates in Q#</vt:lpstr>
      <vt:lpstr>Measurements in Q#</vt:lpstr>
      <vt:lpstr>Example: random number generation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Chloe McLennan</dc:creator>
  <cp:keywords/>
  <dc:description>Template: Ariel Butz; ZUM Communications
Formatting: 
Audience Type:</dc:description>
  <cp:lastModifiedBy>Mariia Mykhailova</cp:lastModifiedBy>
  <cp:revision>365</cp:revision>
  <dcterms:created xsi:type="dcterms:W3CDTF">2020-03-26T16:36:07Z</dcterms:created>
  <dcterms:modified xsi:type="dcterms:W3CDTF">2021-08-22T02:14:04Z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0x0101000B83A63C1BFA884CB95E98ED9AA24C59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